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2.xml" ContentType="application/vnd.openxmlformats-officedocument.theme+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59" r:id="rId1"/>
    <p:sldMasterId id="2147483927" r:id="rId2"/>
    <p:sldMasterId id="2147483993" r:id="rId3"/>
  </p:sldMasterIdLst>
  <p:notesMasterIdLst>
    <p:notesMasterId r:id="rId38"/>
  </p:notesMasterIdLst>
  <p:handoutMasterIdLst>
    <p:handoutMasterId r:id="rId39"/>
  </p:handoutMasterIdLst>
  <p:sldIdLst>
    <p:sldId id="977" r:id="rId4"/>
    <p:sldId id="1102" r:id="rId5"/>
    <p:sldId id="1140" r:id="rId6"/>
    <p:sldId id="1139" r:id="rId7"/>
    <p:sldId id="1080" r:id="rId8"/>
    <p:sldId id="1081" r:id="rId9"/>
    <p:sldId id="1036" r:id="rId10"/>
    <p:sldId id="1034" r:id="rId11"/>
    <p:sldId id="1121" r:id="rId12"/>
    <p:sldId id="1122" r:id="rId13"/>
    <p:sldId id="1035" r:id="rId14"/>
    <p:sldId id="1137" r:id="rId15"/>
    <p:sldId id="1089" r:id="rId16"/>
    <p:sldId id="1053" r:id="rId17"/>
    <p:sldId id="1072" r:id="rId18"/>
    <p:sldId id="1051" r:id="rId19"/>
    <p:sldId id="1117" r:id="rId20"/>
    <p:sldId id="1114" r:id="rId21"/>
    <p:sldId id="1147" r:id="rId22"/>
    <p:sldId id="1135" r:id="rId23"/>
    <p:sldId id="1037" r:id="rId24"/>
    <p:sldId id="1038" r:id="rId25"/>
    <p:sldId id="1074" r:id="rId26"/>
    <p:sldId id="1101" r:id="rId27"/>
    <p:sldId id="1118" r:id="rId28"/>
    <p:sldId id="1086" r:id="rId29"/>
    <p:sldId id="1087" r:id="rId30"/>
    <p:sldId id="1088" r:id="rId31"/>
    <p:sldId id="1136" r:id="rId32"/>
    <p:sldId id="1119" r:id="rId33"/>
    <p:sldId id="1120" r:id="rId34"/>
    <p:sldId id="1084" r:id="rId35"/>
    <p:sldId id="1131" r:id="rId36"/>
    <p:sldId id="1078" r:id="rId37"/>
  </p:sldIdLst>
  <p:sldSz cx="24382413" cy="13716000"/>
  <p:notesSz cx="6858000" cy="9144000"/>
  <p:defaultTextStyle>
    <a:defPPr>
      <a:defRPr lang="ru-RU"/>
    </a:defPPr>
    <a:lvl1pPr marL="0" algn="l" defTabSz="1828595" rtl="0" eaLnBrk="1" latinLnBrk="0" hangingPunct="1">
      <a:defRPr sz="3600" kern="1200">
        <a:solidFill>
          <a:schemeClr val="tx1"/>
        </a:solidFill>
        <a:latin typeface="+mn-lt"/>
        <a:ea typeface="+mn-ea"/>
        <a:cs typeface="+mn-cs"/>
      </a:defRPr>
    </a:lvl1pPr>
    <a:lvl2pPr marL="914298" algn="l" defTabSz="1828595" rtl="0" eaLnBrk="1" latinLnBrk="0" hangingPunct="1">
      <a:defRPr sz="3600" kern="1200">
        <a:solidFill>
          <a:schemeClr val="tx1"/>
        </a:solidFill>
        <a:latin typeface="+mn-lt"/>
        <a:ea typeface="+mn-ea"/>
        <a:cs typeface="+mn-cs"/>
      </a:defRPr>
    </a:lvl2pPr>
    <a:lvl3pPr marL="1828595" algn="l" defTabSz="1828595" rtl="0" eaLnBrk="1" latinLnBrk="0" hangingPunct="1">
      <a:defRPr sz="3600" kern="1200">
        <a:solidFill>
          <a:schemeClr val="tx1"/>
        </a:solidFill>
        <a:latin typeface="+mn-lt"/>
        <a:ea typeface="+mn-ea"/>
        <a:cs typeface="+mn-cs"/>
      </a:defRPr>
    </a:lvl3pPr>
    <a:lvl4pPr marL="2742893" algn="l" defTabSz="1828595" rtl="0" eaLnBrk="1" latinLnBrk="0" hangingPunct="1">
      <a:defRPr sz="3600" kern="1200">
        <a:solidFill>
          <a:schemeClr val="tx1"/>
        </a:solidFill>
        <a:latin typeface="+mn-lt"/>
        <a:ea typeface="+mn-ea"/>
        <a:cs typeface="+mn-cs"/>
      </a:defRPr>
    </a:lvl4pPr>
    <a:lvl5pPr marL="3657189" algn="l" defTabSz="1828595" rtl="0" eaLnBrk="1" latinLnBrk="0" hangingPunct="1">
      <a:defRPr sz="3600" kern="1200">
        <a:solidFill>
          <a:schemeClr val="tx1"/>
        </a:solidFill>
        <a:latin typeface="+mn-lt"/>
        <a:ea typeface="+mn-ea"/>
        <a:cs typeface="+mn-cs"/>
      </a:defRPr>
    </a:lvl5pPr>
    <a:lvl6pPr marL="4571485" algn="l" defTabSz="1828595" rtl="0" eaLnBrk="1" latinLnBrk="0" hangingPunct="1">
      <a:defRPr sz="3600" kern="1200">
        <a:solidFill>
          <a:schemeClr val="tx1"/>
        </a:solidFill>
        <a:latin typeface="+mn-lt"/>
        <a:ea typeface="+mn-ea"/>
        <a:cs typeface="+mn-cs"/>
      </a:defRPr>
    </a:lvl6pPr>
    <a:lvl7pPr marL="5485784" algn="l" defTabSz="1828595" rtl="0" eaLnBrk="1" latinLnBrk="0" hangingPunct="1">
      <a:defRPr sz="3600" kern="1200">
        <a:solidFill>
          <a:schemeClr val="tx1"/>
        </a:solidFill>
        <a:latin typeface="+mn-lt"/>
        <a:ea typeface="+mn-ea"/>
        <a:cs typeface="+mn-cs"/>
      </a:defRPr>
    </a:lvl7pPr>
    <a:lvl8pPr marL="6400080" algn="l" defTabSz="1828595" rtl="0" eaLnBrk="1" latinLnBrk="0" hangingPunct="1">
      <a:defRPr sz="3600" kern="1200">
        <a:solidFill>
          <a:schemeClr val="tx1"/>
        </a:solidFill>
        <a:latin typeface="+mn-lt"/>
        <a:ea typeface="+mn-ea"/>
        <a:cs typeface="+mn-cs"/>
      </a:defRPr>
    </a:lvl8pPr>
    <a:lvl9pPr marL="7314378" algn="l" defTabSz="1828595" rtl="0" eaLnBrk="1" latinLnBrk="0" hangingPunct="1">
      <a:defRPr sz="3600" kern="1200">
        <a:solidFill>
          <a:schemeClr val="tx1"/>
        </a:solidFill>
        <a:latin typeface="+mn-lt"/>
        <a:ea typeface="+mn-ea"/>
        <a:cs typeface="+mn-cs"/>
      </a:defRPr>
    </a:lvl9pPr>
  </p:defaultTextStyle>
  <p:extLst>
    <p:ext uri="{521415D9-36F7-43E2-AB2F-B90AF26B5E84}">
      <p14:sectionLst xmlns:p14="http://schemas.microsoft.com/office/powerpoint/2010/main">
        <p14:section name="Презентация" id="{97071F00-80CE-4426-806C-9E03D65E08BC}">
          <p14:sldIdLst>
            <p14:sldId id="977"/>
            <p14:sldId id="1102"/>
            <p14:sldId id="1140"/>
            <p14:sldId id="1139"/>
            <p14:sldId id="1080"/>
            <p14:sldId id="1081"/>
            <p14:sldId id="1036"/>
            <p14:sldId id="1034"/>
            <p14:sldId id="1121"/>
            <p14:sldId id="1122"/>
            <p14:sldId id="1035"/>
            <p14:sldId id="1137"/>
            <p14:sldId id="1089"/>
            <p14:sldId id="1053"/>
            <p14:sldId id="1072"/>
            <p14:sldId id="1051"/>
            <p14:sldId id="1117"/>
            <p14:sldId id="1114"/>
            <p14:sldId id="1147"/>
            <p14:sldId id="1135"/>
            <p14:sldId id="1037"/>
            <p14:sldId id="1038"/>
            <p14:sldId id="1074"/>
            <p14:sldId id="1101"/>
            <p14:sldId id="1118"/>
            <p14:sldId id="1086"/>
            <p14:sldId id="1087"/>
            <p14:sldId id="1088"/>
            <p14:sldId id="1136"/>
            <p14:sldId id="1119"/>
            <p14:sldId id="1120"/>
            <p14:sldId id="1084"/>
            <p14:sldId id="1131"/>
            <p14:sldId id="107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atalia Zhuravlova" initials="" lastIdx="10" clrIdx="0"/>
  <p:cmAuthor id="1" name="tat.gratcheva@live.com" initials="t" lastIdx="8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A000"/>
    <a:srgbClr val="FE8C00"/>
    <a:srgbClr val="F4F6F5"/>
    <a:srgbClr val="E3FB95"/>
    <a:srgbClr val="008C33"/>
    <a:srgbClr val="00B341"/>
    <a:srgbClr val="1BA560"/>
    <a:srgbClr val="23B324"/>
    <a:srgbClr val="4A78BC"/>
    <a:srgbClr val="0032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Светлый стиль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Светлый стиль 2 — акцент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Светлый стиль 2 — акцент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Светлый стиль 2 — акцент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Светлый стиль 2 — акцент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D7B26C5-4107-4FEC-AEDC-1716B250A1EF}" styleName="Светлый стиль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Светлый стиль 1 — акцент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Нет стиля, сетка таблиц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74" autoAdjust="0"/>
    <p:restoredTop sz="77380" autoAdjust="0"/>
  </p:normalViewPr>
  <p:slideViewPr>
    <p:cSldViewPr snapToGrid="0">
      <p:cViewPr varScale="1">
        <p:scale>
          <a:sx n="69" d="100"/>
          <a:sy n="69" d="100"/>
        </p:scale>
        <p:origin x="2032" y="240"/>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 d="1"/>
        <a:sy n="1" d="1"/>
      </p:scale>
      <p:origin x="0" y="0"/>
    </p:cViewPr>
  </p:sorterViewPr>
  <p:notesViewPr>
    <p:cSldViewPr snapToGrid="0" showGuides="1">
      <p:cViewPr varScale="1">
        <p:scale>
          <a:sx n="137" d="100"/>
          <a:sy n="137" d="100"/>
        </p:scale>
        <p:origin x="4744" y="2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handoutMaster" Target="handoutMasters/handout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commentAuthors" Target="commentAuthor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Sheet1!$A$2</c:f>
              <c:strCache>
                <c:ptCount val="1"/>
                <c:pt idx="0">
                  <c:v>CatBoost total time</c:v>
                </c:pt>
              </c:strCache>
            </c:strRef>
          </c:tx>
          <c:spPr>
            <a:solidFill>
              <a:schemeClr val="bg2"/>
            </a:solidFill>
            <a:ln>
              <a:noFill/>
            </a:ln>
            <a:effectLst/>
          </c:spPr>
          <c:invertIfNegative val="0"/>
          <c:dLbls>
            <c:dLbl>
              <c:idx val="2"/>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dk1">
                          <a:lumMod val="75000"/>
                          <a:lumOff val="25000"/>
                        </a:schemeClr>
                      </a:solidFill>
                      <a:latin typeface="+mn-lt"/>
                      <a:ea typeface="+mn-ea"/>
                      <a:cs typeface="+mn-cs"/>
                    </a:defRPr>
                  </a:pPr>
                  <a:endParaRPr lang="en-RU"/>
                </a:p>
              </c:txPr>
              <c:dLblPos val="inBase"/>
              <c:showLegendKey val="0"/>
              <c:showVal val="1"/>
              <c:showCatName val="0"/>
              <c:showSerName val="0"/>
              <c:showPercent val="0"/>
              <c:showBubbleSize val="0"/>
              <c:extLst>
                <c:ext xmlns:c16="http://schemas.microsoft.com/office/drawing/2014/chart" uri="{C3380CC4-5D6E-409C-BE32-E72D297353CC}">
                  <c16:uniqueId val="{00000007-1E26-B048-9EF5-7ED51E631AF6}"/>
                </c:ext>
              </c:extLst>
            </c:dLbl>
            <c:spPr>
              <a:noFill/>
              <a:ln>
                <a:noFill/>
              </a:ln>
              <a:effectLst/>
            </c:spPr>
            <c:txPr>
              <a:bodyPr rot="0" spcFirstLastPara="1" vertOverflow="ellipsis" vert="horz" wrap="square" lIns="38100" tIns="19050" rIns="38100" bIns="19050" anchor="ctr" anchorCtr="1">
                <a:spAutoFit/>
              </a:bodyPr>
              <a:lstStyle/>
              <a:p>
                <a:pPr>
                  <a:defRPr sz="2400" b="1" i="0" u="none" strike="noStrike" kern="1200" baseline="0">
                    <a:solidFill>
                      <a:schemeClr val="dk1">
                        <a:lumMod val="75000"/>
                        <a:lumOff val="25000"/>
                      </a:schemeClr>
                    </a:solidFill>
                    <a:latin typeface="+mn-lt"/>
                    <a:ea typeface="+mn-ea"/>
                    <a:cs typeface="+mn-cs"/>
                  </a:defRPr>
                </a:pPr>
                <a:endParaRPr lang="en-RU"/>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Sheet1!$B$1:$D$1</c:f>
              <c:strCache>
                <c:ptCount val="3"/>
                <c:pt idx="0">
                  <c:v>Higgs</c:v>
                </c:pt>
                <c:pt idx="1">
                  <c:v>Epsilon</c:v>
                </c:pt>
                <c:pt idx="2">
                  <c:v>Airlines</c:v>
                </c:pt>
              </c:strCache>
            </c:strRef>
          </c:cat>
          <c:val>
            <c:numRef>
              <c:f>Sheet1!$B$2:$D$2</c:f>
              <c:numCache>
                <c:formatCode>0.0</c:formatCode>
                <c:ptCount val="3"/>
                <c:pt idx="0">
                  <c:v>49.5</c:v>
                </c:pt>
                <c:pt idx="1">
                  <c:v>44.5</c:v>
                </c:pt>
                <c:pt idx="2">
                  <c:v>325.60000000000002</c:v>
                </c:pt>
              </c:numCache>
            </c:numRef>
          </c:val>
          <c:extLst>
            <c:ext xmlns:c16="http://schemas.microsoft.com/office/drawing/2014/chart" uri="{C3380CC4-5D6E-409C-BE32-E72D297353CC}">
              <c16:uniqueId val="{00000000-1E26-B048-9EF5-7ED51E631AF6}"/>
            </c:ext>
          </c:extLst>
        </c:ser>
        <c:ser>
          <c:idx val="1"/>
          <c:order val="1"/>
          <c:tx>
            <c:strRef>
              <c:f>Sheet1!$A$3</c:f>
              <c:strCache>
                <c:ptCount val="1"/>
                <c:pt idx="0">
                  <c:v>LightGbm total time</c:v>
                </c:pt>
              </c:strCache>
            </c:strRef>
          </c:tx>
          <c:spPr>
            <a:solidFill>
              <a:schemeClr val="tx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dk1">
                        <a:lumMod val="75000"/>
                        <a:lumOff val="25000"/>
                      </a:schemeClr>
                    </a:solidFill>
                    <a:latin typeface="+mn-lt"/>
                    <a:ea typeface="+mn-ea"/>
                    <a:cs typeface="+mn-cs"/>
                  </a:defRPr>
                </a:pPr>
                <a:endParaRPr lang="en-RU"/>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Sheet1!$B$1:$D$1</c:f>
              <c:strCache>
                <c:ptCount val="3"/>
                <c:pt idx="0">
                  <c:v>Higgs</c:v>
                </c:pt>
                <c:pt idx="1">
                  <c:v>Epsilon</c:v>
                </c:pt>
                <c:pt idx="2">
                  <c:v>Airlines</c:v>
                </c:pt>
              </c:strCache>
            </c:strRef>
          </c:cat>
          <c:val>
            <c:numRef>
              <c:f>Sheet1!$B$3:$D$3</c:f>
              <c:numCache>
                <c:formatCode>0.0</c:formatCode>
                <c:ptCount val="3"/>
                <c:pt idx="0">
                  <c:v>143.69999999999999</c:v>
                </c:pt>
                <c:pt idx="1">
                  <c:v>396.1</c:v>
                </c:pt>
                <c:pt idx="2">
                  <c:v>1195</c:v>
                </c:pt>
              </c:numCache>
            </c:numRef>
          </c:val>
          <c:extLst>
            <c:ext xmlns:c16="http://schemas.microsoft.com/office/drawing/2014/chart" uri="{C3380CC4-5D6E-409C-BE32-E72D297353CC}">
              <c16:uniqueId val="{00000005-1E26-B048-9EF5-7ED51E631AF6}"/>
            </c:ext>
          </c:extLst>
        </c:ser>
        <c:ser>
          <c:idx val="2"/>
          <c:order val="2"/>
          <c:tx>
            <c:strRef>
              <c:f>Sheet1!$A$4</c:f>
              <c:strCache>
                <c:ptCount val="1"/>
                <c:pt idx="0">
                  <c:v>XGBoost total time</c:v>
                </c:pt>
              </c:strCache>
            </c:strRef>
          </c:tx>
          <c:spPr>
            <a:solidFill>
              <a:schemeClr val="accent2"/>
            </a:solidFill>
            <a:ln>
              <a:noFill/>
            </a:ln>
            <a:effectLst/>
          </c:spPr>
          <c:invertIfNegative val="0"/>
          <c:dLbls>
            <c:dLbl>
              <c:idx val="2"/>
              <c:spPr>
                <a:noFill/>
                <a:ln>
                  <a:noFill/>
                </a:ln>
                <a:effectLst/>
              </c:spPr>
              <c:txPr>
                <a:bodyPr rot="0" spcFirstLastPara="1" vertOverflow="ellipsis" vert="horz" wrap="square" lIns="38100" tIns="19050" rIns="38100" bIns="19050" anchor="ctr" anchorCtr="1">
                  <a:spAutoFit/>
                </a:bodyPr>
                <a:lstStyle/>
                <a:p>
                  <a:pPr>
                    <a:defRPr sz="2400" b="1" i="0" u="none" strike="noStrike" kern="1200" baseline="0">
                      <a:solidFill>
                        <a:schemeClr val="dk1">
                          <a:lumMod val="75000"/>
                          <a:lumOff val="25000"/>
                        </a:schemeClr>
                      </a:solidFill>
                      <a:latin typeface="+mn-lt"/>
                      <a:ea typeface="+mn-ea"/>
                      <a:cs typeface="+mn-cs"/>
                    </a:defRPr>
                  </a:pPr>
                  <a:endParaRPr lang="en-RU"/>
                </a:p>
              </c:txPr>
              <c:dLblPos val="inBase"/>
              <c:showLegendKey val="0"/>
              <c:showVal val="1"/>
              <c:showCatName val="0"/>
              <c:showSerName val="0"/>
              <c:showPercent val="0"/>
              <c:showBubbleSize val="0"/>
              <c:extLst>
                <c:ext xmlns:c16="http://schemas.microsoft.com/office/drawing/2014/chart" uri="{C3380CC4-5D6E-409C-BE32-E72D297353CC}">
                  <c16:uniqueId val="{00000008-1E26-B048-9EF5-7ED51E631AF6}"/>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dk1">
                        <a:lumMod val="75000"/>
                        <a:lumOff val="25000"/>
                      </a:schemeClr>
                    </a:solidFill>
                    <a:latin typeface="+mn-lt"/>
                    <a:ea typeface="+mn-ea"/>
                    <a:cs typeface="+mn-cs"/>
                  </a:defRPr>
                </a:pPr>
                <a:endParaRPr lang="en-RU"/>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Sheet1!$B$1:$D$1</c:f>
              <c:strCache>
                <c:ptCount val="3"/>
                <c:pt idx="0">
                  <c:v>Higgs</c:v>
                </c:pt>
                <c:pt idx="1">
                  <c:v>Epsilon</c:v>
                </c:pt>
                <c:pt idx="2">
                  <c:v>Airlines</c:v>
                </c:pt>
              </c:strCache>
            </c:strRef>
          </c:cat>
          <c:val>
            <c:numRef>
              <c:f>Sheet1!$B$4:$D$4</c:f>
              <c:numCache>
                <c:formatCode>0.0</c:formatCode>
                <c:ptCount val="3"/>
                <c:pt idx="0">
                  <c:v>95.9</c:v>
                </c:pt>
                <c:pt idx="1">
                  <c:v>564.1</c:v>
                </c:pt>
                <c:pt idx="2">
                  <c:v>255.1</c:v>
                </c:pt>
              </c:numCache>
            </c:numRef>
          </c:val>
          <c:extLst>
            <c:ext xmlns:c16="http://schemas.microsoft.com/office/drawing/2014/chart" uri="{C3380CC4-5D6E-409C-BE32-E72D297353CC}">
              <c16:uniqueId val="{00000006-1E26-B048-9EF5-7ED51E631AF6}"/>
            </c:ext>
          </c:extLst>
        </c:ser>
        <c:dLbls>
          <c:dLblPos val="inBase"/>
          <c:showLegendKey val="0"/>
          <c:showVal val="1"/>
          <c:showCatName val="0"/>
          <c:showSerName val="0"/>
          <c:showPercent val="0"/>
          <c:showBubbleSize val="0"/>
        </c:dLbls>
        <c:gapWidth val="267"/>
        <c:overlap val="-43"/>
        <c:axId val="1064764943"/>
        <c:axId val="1047109183"/>
      </c:barChart>
      <c:catAx>
        <c:axId val="106476494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2800" b="0" i="0" u="none" strike="noStrike" kern="1200" cap="none" spc="0" normalizeH="0" baseline="0">
                <a:solidFill>
                  <a:schemeClr val="dk1">
                    <a:lumMod val="65000"/>
                    <a:lumOff val="35000"/>
                  </a:schemeClr>
                </a:solidFill>
                <a:latin typeface="+mn-lt"/>
                <a:ea typeface="+mn-ea"/>
                <a:cs typeface="+mn-cs"/>
              </a:defRPr>
            </a:pPr>
            <a:endParaRPr lang="en-RU"/>
          </a:p>
        </c:txPr>
        <c:crossAx val="1047109183"/>
        <c:crosses val="autoZero"/>
        <c:auto val="1"/>
        <c:lblAlgn val="ctr"/>
        <c:lblOffset val="100"/>
        <c:noMultiLvlLbl val="0"/>
      </c:catAx>
      <c:valAx>
        <c:axId val="1047109183"/>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3600" b="1" i="0" u="none" strike="noStrike" kern="1200" baseline="0">
                    <a:solidFill>
                      <a:schemeClr val="dk1">
                        <a:lumMod val="65000"/>
                        <a:lumOff val="35000"/>
                      </a:schemeClr>
                    </a:solidFill>
                    <a:latin typeface="+mn-lt"/>
                    <a:ea typeface="+mn-ea"/>
                    <a:cs typeface="+mn-cs"/>
                  </a:defRPr>
                </a:pPr>
                <a:r>
                  <a:rPr lang="en-GB" sz="3600" dirty="0"/>
                  <a:t>Training</a:t>
                </a:r>
                <a:r>
                  <a:rPr lang="en-GB" sz="3600" baseline="0" dirty="0"/>
                  <a:t> time seconds</a:t>
                </a:r>
              </a:p>
            </c:rich>
          </c:tx>
          <c:overlay val="0"/>
          <c:spPr>
            <a:noFill/>
            <a:ln>
              <a:noFill/>
            </a:ln>
            <a:effectLst/>
          </c:spPr>
          <c:txPr>
            <a:bodyPr rot="-5400000" spcFirstLastPara="1" vertOverflow="ellipsis" vert="horz" wrap="square" anchor="ctr" anchorCtr="1"/>
            <a:lstStyle/>
            <a:p>
              <a:pPr>
                <a:defRPr sz="3600" b="1" i="0" u="none" strike="noStrike" kern="1200" baseline="0">
                  <a:solidFill>
                    <a:schemeClr val="dk1">
                      <a:lumMod val="65000"/>
                      <a:lumOff val="35000"/>
                    </a:schemeClr>
                  </a:solidFill>
                  <a:latin typeface="+mn-lt"/>
                  <a:ea typeface="+mn-ea"/>
                  <a:cs typeface="+mn-cs"/>
                </a:defRPr>
              </a:pPr>
              <a:endParaRPr lang="en-RU"/>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dk1">
                    <a:lumMod val="65000"/>
                    <a:lumOff val="35000"/>
                  </a:schemeClr>
                </a:solidFill>
                <a:latin typeface="+mn-lt"/>
                <a:ea typeface="+mn-ea"/>
                <a:cs typeface="+mn-cs"/>
              </a:defRPr>
            </a:pPr>
            <a:endParaRPr lang="en-RU"/>
          </a:p>
        </c:txPr>
        <c:crossAx val="10647649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3600" b="0" i="0" u="none" strike="noStrike" kern="1200" baseline="0">
              <a:solidFill>
                <a:schemeClr val="dk1">
                  <a:lumMod val="65000"/>
                  <a:lumOff val="35000"/>
                </a:schemeClr>
              </a:solidFill>
              <a:latin typeface="+mn-lt"/>
              <a:ea typeface="+mn-ea"/>
              <a:cs typeface="+mn-cs"/>
            </a:defRPr>
          </a:pPr>
          <a:endParaRPr lang="en-RU"/>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R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2C5C60-F37A-814E-99F6-3C775637DBC0}" type="datetimeFigureOut">
              <a:rPr lang="ru-RU" smtClean="0"/>
              <a:t>30.10.2020</a:t>
            </a:fld>
            <a:endParaRPr lang="ru-RU"/>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BABC657-1F7B-DB4E-9001-D45F13547058}" type="slidenum">
              <a:rPr lang="ru-RU" smtClean="0"/>
              <a:t>‹#›</a:t>
            </a:fld>
            <a:endParaRPr lang="ru-RU"/>
          </a:p>
        </p:txBody>
      </p:sp>
    </p:spTree>
    <p:extLst>
      <p:ext uri="{BB962C8B-B14F-4D97-AF65-F5344CB8AC3E}">
        <p14:creationId xmlns:p14="http://schemas.microsoft.com/office/powerpoint/2010/main" val="1444387869"/>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jpeg>
</file>

<file path=ppt/media/image33.PNG>
</file>

<file path=ppt/media/image34.tiff>
</file>

<file path=ppt/media/image4.png>
</file>

<file path=ppt/media/image5.tiff>
</file>

<file path=ppt/media/image6.png>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8BA324-014D-41B7-8E83-ECE8F197A959}" type="datetimeFigureOut">
              <a:rPr lang="ru-RU" smtClean="0"/>
              <a:t>30.10.2020</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1397F6-5F69-4798-869B-9B0266F8F8FE}" type="slidenum">
              <a:rPr lang="ru-RU" smtClean="0"/>
              <a:t>‹#›</a:t>
            </a:fld>
            <a:endParaRPr lang="ru-RU"/>
          </a:p>
        </p:txBody>
      </p:sp>
    </p:spTree>
    <p:extLst>
      <p:ext uri="{BB962C8B-B14F-4D97-AF65-F5344CB8AC3E}">
        <p14:creationId xmlns:p14="http://schemas.microsoft.com/office/powerpoint/2010/main" val="1605844332"/>
      </p:ext>
    </p:extLst>
  </p:cSld>
  <p:clrMap bg1="lt1" tx1="dk1" bg2="lt2" tx2="dk2" accent1="accent1" accent2="accent2" accent3="accent3" accent4="accent4" accent5="accent5" accent6="accent6" hlink="hlink" folHlink="folHlink"/>
  <p:notesStyle>
    <a:lvl1pPr marL="0" algn="l" defTabSz="914354" rtl="0" eaLnBrk="1" latinLnBrk="0" hangingPunct="1">
      <a:defRPr sz="1200" kern="1200">
        <a:solidFill>
          <a:schemeClr val="tx1"/>
        </a:solidFill>
        <a:latin typeface="+mn-lt"/>
        <a:ea typeface="+mn-ea"/>
        <a:cs typeface="+mn-cs"/>
      </a:defRPr>
    </a:lvl1pPr>
    <a:lvl2pPr marL="457177" algn="l" defTabSz="914354" rtl="0" eaLnBrk="1" latinLnBrk="0" hangingPunct="1">
      <a:defRPr sz="1200" kern="1200">
        <a:solidFill>
          <a:schemeClr val="tx1"/>
        </a:solidFill>
        <a:latin typeface="+mn-lt"/>
        <a:ea typeface="+mn-ea"/>
        <a:cs typeface="+mn-cs"/>
      </a:defRPr>
    </a:lvl2pPr>
    <a:lvl3pPr marL="914354" algn="l" defTabSz="914354" rtl="0" eaLnBrk="1" latinLnBrk="0" hangingPunct="1">
      <a:defRPr sz="1200" kern="1200">
        <a:solidFill>
          <a:schemeClr val="tx1"/>
        </a:solidFill>
        <a:latin typeface="+mn-lt"/>
        <a:ea typeface="+mn-ea"/>
        <a:cs typeface="+mn-cs"/>
      </a:defRPr>
    </a:lvl3pPr>
    <a:lvl4pPr marL="1371531" algn="l" defTabSz="914354" rtl="0" eaLnBrk="1" latinLnBrk="0" hangingPunct="1">
      <a:defRPr sz="1200" kern="1200">
        <a:solidFill>
          <a:schemeClr val="tx1"/>
        </a:solidFill>
        <a:latin typeface="+mn-lt"/>
        <a:ea typeface="+mn-ea"/>
        <a:cs typeface="+mn-cs"/>
      </a:defRPr>
    </a:lvl4pPr>
    <a:lvl5pPr marL="1828709" algn="l" defTabSz="914354" rtl="0" eaLnBrk="1" latinLnBrk="0" hangingPunct="1">
      <a:defRPr sz="1200" kern="1200">
        <a:solidFill>
          <a:schemeClr val="tx1"/>
        </a:solidFill>
        <a:latin typeface="+mn-lt"/>
        <a:ea typeface="+mn-ea"/>
        <a:cs typeface="+mn-cs"/>
      </a:defRPr>
    </a:lvl5pPr>
    <a:lvl6pPr marL="2285886" algn="l" defTabSz="914354" rtl="0" eaLnBrk="1" latinLnBrk="0" hangingPunct="1">
      <a:defRPr sz="1200" kern="1200">
        <a:solidFill>
          <a:schemeClr val="tx1"/>
        </a:solidFill>
        <a:latin typeface="+mn-lt"/>
        <a:ea typeface="+mn-ea"/>
        <a:cs typeface="+mn-cs"/>
      </a:defRPr>
    </a:lvl6pPr>
    <a:lvl7pPr marL="2743063" algn="l" defTabSz="914354" rtl="0" eaLnBrk="1" latinLnBrk="0" hangingPunct="1">
      <a:defRPr sz="1200" kern="1200">
        <a:solidFill>
          <a:schemeClr val="tx1"/>
        </a:solidFill>
        <a:latin typeface="+mn-lt"/>
        <a:ea typeface="+mn-ea"/>
        <a:cs typeface="+mn-cs"/>
      </a:defRPr>
    </a:lvl7pPr>
    <a:lvl8pPr marL="3200240" algn="l" defTabSz="914354" rtl="0" eaLnBrk="1" latinLnBrk="0" hangingPunct="1">
      <a:defRPr sz="1200" kern="1200">
        <a:solidFill>
          <a:schemeClr val="tx1"/>
        </a:solidFill>
        <a:latin typeface="+mn-lt"/>
        <a:ea typeface="+mn-ea"/>
        <a:cs typeface="+mn-cs"/>
      </a:defRPr>
    </a:lvl8pPr>
    <a:lvl9pPr marL="3657417" algn="l" defTabSz="91435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Hello! My name is XXX and </a:t>
            </a:r>
            <a:r>
              <a:rPr lang="en-US" dirty="0" err="1"/>
              <a:t>i</a:t>
            </a:r>
            <a:r>
              <a:rPr lang="en-US" dirty="0"/>
              <a:t> am YYY at Yandex. Yandex is a big Russian internet company, that has different services, such as Internet search engine, Taxi service, Food delivery, Self driving cars, media streaming and many other.</a:t>
            </a:r>
          </a:p>
          <a:p>
            <a:pPr marL="0" marR="0" lvl="0" indent="0" algn="l" defTabSz="914354" rtl="0" eaLnBrk="1" fontAlgn="auto" latinLnBrk="0" hangingPunct="1">
              <a:lnSpc>
                <a:spcPct val="100000"/>
              </a:lnSpc>
              <a:spcBef>
                <a:spcPts val="0"/>
              </a:spcBef>
              <a:spcAft>
                <a:spcPts val="0"/>
              </a:spcAft>
              <a:buClrTx/>
              <a:buSzTx/>
              <a:buFontTx/>
              <a:buNone/>
              <a:tabLst/>
              <a:defRPr/>
            </a:pPr>
            <a:r>
              <a:rPr lang="en-RU" dirty="0"/>
              <a:t>And today </a:t>
            </a:r>
            <a:r>
              <a:rPr lang="en-GB" dirty="0"/>
              <a:t>I</a:t>
            </a:r>
            <a:r>
              <a:rPr lang="en-RU" dirty="0"/>
              <a:t> want to talk about a GBDT library CatBoost – wich is widely used in Yandex and </a:t>
            </a:r>
            <a:r>
              <a:rPr lang="en-US" dirty="0"/>
              <a:t>in many other companies. I hope CatBoost can be useful for you</a:t>
            </a:r>
            <a:r>
              <a:rPr lang="en-RU" dirty="0"/>
              <a:t>.</a:t>
            </a:r>
          </a:p>
          <a:p>
            <a:r>
              <a:rPr lang="en-US" dirty="0"/>
              <a:t> </a:t>
            </a:r>
            <a:endParaRPr lang="ru-RU" dirty="0"/>
          </a:p>
        </p:txBody>
      </p:sp>
      <p:sp>
        <p:nvSpPr>
          <p:cNvPr id="4" name="Номер слайда 3"/>
          <p:cNvSpPr>
            <a:spLocks noGrp="1"/>
          </p:cNvSpPr>
          <p:nvPr>
            <p:ph type="sldNum" sz="quarter" idx="5"/>
          </p:nvPr>
        </p:nvSpPr>
        <p:spPr/>
        <p:txBody>
          <a:bodyPr/>
          <a:lstStyle/>
          <a:p>
            <a:fld id="{281397F6-5F69-4798-869B-9B0266F8F8FE}" type="slidenum">
              <a:rPr lang="ru-RU" smtClean="0"/>
              <a:t>1</a:t>
            </a:fld>
            <a:endParaRPr lang="ru-RU"/>
          </a:p>
        </p:txBody>
      </p:sp>
    </p:spTree>
    <p:extLst>
      <p:ext uri="{BB962C8B-B14F-4D97-AF65-F5344CB8AC3E}">
        <p14:creationId xmlns:p14="http://schemas.microsoft.com/office/powerpoint/2010/main" val="956113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5" name="Shape 745"/>
          <p:cNvSpPr>
            <a:spLocks noGrp="1" noRot="1" noChangeAspect="1"/>
          </p:cNvSpPr>
          <p:nvPr>
            <p:ph type="sldImg"/>
          </p:nvPr>
        </p:nvSpPr>
        <p:spPr>
          <a:prstGeom prst="rect">
            <a:avLst/>
          </a:prstGeom>
        </p:spPr>
        <p:txBody>
          <a:bodyPr/>
          <a:lstStyle/>
          <a:p>
            <a:endParaRPr/>
          </a:p>
        </p:txBody>
      </p:sp>
      <p:sp>
        <p:nvSpPr>
          <p:cNvPr id="746" name="Shape 746"/>
          <p:cNvSpPr>
            <a:spLocks noGrp="1"/>
          </p:cNvSpPr>
          <p:nvPr>
            <p:ph type="body" sz="quarter" idx="1"/>
          </p:nvPr>
        </p:nvSpPr>
        <p:spPr>
          <a:prstGeom prst="rect">
            <a:avLst/>
          </a:prstGeom>
        </p:spPr>
        <p:txBody>
          <a:bodyPr/>
          <a:lstStyle>
            <a:lvl1pPr defTabSz="457200">
              <a:lnSpc>
                <a:spcPct val="125000"/>
              </a:lnSpc>
              <a:defRPr sz="2400">
                <a:latin typeface="Avenir Book"/>
                <a:ea typeface="Avenir Book"/>
                <a:cs typeface="Avenir Book"/>
                <a:sym typeface="Avenir Book"/>
              </a:defRPr>
            </a:lvl1pPr>
          </a:lstStyle>
          <a:p>
            <a:pPr defTabSz="457200">
              <a:lnSpc>
                <a:spcPct val="125000"/>
              </a:lnSpc>
              <a:defRPr sz="2400">
                <a:latin typeface="Avenir Book"/>
                <a:ea typeface="Avenir Book"/>
                <a:cs typeface="Avenir Book"/>
                <a:sym typeface="Avenir Book"/>
              </a:defRPr>
            </a:pPr>
            <a:r>
              <a:rPr lang="en-GB" dirty="0"/>
              <a:t>This technique is very easy to use, and it has a really small number of parameters you have to tune manually to achieve good quality of model. For GBDT </a:t>
            </a:r>
            <a:r>
              <a:rPr lang="en-GB" dirty="0" err="1"/>
              <a:t>is’t</a:t>
            </a:r>
            <a:r>
              <a:rPr lang="en-GB" dirty="0"/>
              <a:t> often enough to use just 3 parameters: maximum depth of tree, number of trees you want to train and learning rate. And </a:t>
            </a:r>
            <a:r>
              <a:rPr lang="en-GB" dirty="0" err="1"/>
              <a:t>thats</a:t>
            </a:r>
            <a:r>
              <a:rPr lang="en-GB" dirty="0"/>
              <a:t> all, you could spend the rest of time working with the data, not with model parameters tuning. </a:t>
            </a:r>
          </a:p>
          <a:p>
            <a:pPr defTabSz="457200">
              <a:lnSpc>
                <a:spcPct val="125000"/>
              </a:lnSpc>
              <a:defRPr sz="2400">
                <a:latin typeface="Avenir Book"/>
                <a:ea typeface="Avenir Book"/>
                <a:cs typeface="Avenir Book"/>
                <a:sym typeface="Avenir Book"/>
              </a:defRPr>
            </a:pPr>
            <a:r>
              <a:rPr lang="en-GB" dirty="0"/>
              <a:t>Gradient boosting works well on small datasets and could be scaled for big ones.</a:t>
            </a:r>
          </a:p>
          <a:p>
            <a:pPr defTabSz="457200">
              <a:lnSpc>
                <a:spcPct val="125000"/>
              </a:lnSpc>
              <a:defRPr sz="2400">
                <a:latin typeface="Avenir Book"/>
                <a:ea typeface="Avenir Book"/>
                <a:cs typeface="Avenir Book"/>
                <a:sym typeface="Avenir Book"/>
              </a:defRPr>
            </a:pPr>
            <a:r>
              <a:rPr lang="en-GB" dirty="0"/>
              <a:t>And this method allows you to accurately check and avoid overfitting – you could look at target loss function values change on validation set and stop train when it stops increasing and start to decrease or even cut some trees from your model after training.</a:t>
            </a:r>
          </a:p>
        </p:txBody>
      </p:sp>
    </p:spTree>
    <p:extLst>
      <p:ext uri="{BB962C8B-B14F-4D97-AF65-F5344CB8AC3E}">
        <p14:creationId xmlns:p14="http://schemas.microsoft.com/office/powerpoint/2010/main" val="1282429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3" name="Shape 753"/>
          <p:cNvSpPr>
            <a:spLocks noGrp="1" noRot="1" noChangeAspect="1"/>
          </p:cNvSpPr>
          <p:nvPr>
            <p:ph type="sldImg"/>
          </p:nvPr>
        </p:nvSpPr>
        <p:spPr>
          <a:prstGeom prst="rect">
            <a:avLst/>
          </a:prstGeom>
        </p:spPr>
        <p:txBody>
          <a:bodyPr/>
          <a:lstStyle/>
          <a:p>
            <a:endParaRPr/>
          </a:p>
        </p:txBody>
      </p:sp>
      <p:sp>
        <p:nvSpPr>
          <p:cNvPr id="754" name="Shape 754"/>
          <p:cNvSpPr>
            <a:spLocks noGrp="1"/>
          </p:cNvSpPr>
          <p:nvPr>
            <p:ph type="body" sz="quarter" idx="1"/>
          </p:nvPr>
        </p:nvSpPr>
        <p:spPr>
          <a:prstGeom prst="rect">
            <a:avLst/>
          </a:prstGeom>
        </p:spPr>
        <p:txBody>
          <a:bodyPr/>
          <a:lstStyle/>
          <a:p>
            <a:pPr defTabSz="457200">
              <a:lnSpc>
                <a:spcPct val="125000"/>
              </a:lnSpc>
              <a:defRPr sz="2400">
                <a:latin typeface="Avenir Book"/>
                <a:ea typeface="Avenir Book"/>
                <a:cs typeface="Avenir Book"/>
                <a:sym typeface="Avenir Book"/>
              </a:defRPr>
            </a:pPr>
            <a:r>
              <a:rPr dirty="0"/>
              <a:t>Today we have several highly efficient implementation of this technique: </a:t>
            </a:r>
            <a:r>
              <a:rPr dirty="0" err="1"/>
              <a:t>XGBoost</a:t>
            </a:r>
            <a:r>
              <a:rPr dirty="0"/>
              <a:t>, CatBoost and </a:t>
            </a:r>
            <a:r>
              <a:rPr dirty="0" err="1"/>
              <a:t>LigthGBM</a:t>
            </a:r>
            <a:r>
              <a:rPr lang="en-US" dirty="0"/>
              <a:t>, all of them are different realizations of that powerful idea. And all of them supports training time boost by offloading computations on GPU.</a:t>
            </a:r>
            <a:endParaRPr dirty="0"/>
          </a:p>
          <a:p>
            <a:pPr defTabSz="457200">
              <a:lnSpc>
                <a:spcPct val="125000"/>
              </a:lnSpc>
              <a:defRPr sz="2400">
                <a:latin typeface="Avenir Book"/>
                <a:ea typeface="Avenir Book"/>
                <a:cs typeface="Avenir Book"/>
                <a:sym typeface="Avenir Book"/>
              </a:defRPr>
            </a:pPr>
            <a:endParaRPr dirty="0"/>
          </a:p>
          <a:p>
            <a:pPr defTabSz="457200">
              <a:lnSpc>
                <a:spcPct val="125000"/>
              </a:lnSpc>
              <a:defRPr sz="2400">
                <a:latin typeface="Avenir Book"/>
                <a:ea typeface="Avenir Book"/>
                <a:cs typeface="Avenir Book"/>
                <a:sym typeface="Avenir Book"/>
              </a:defRPr>
            </a:pPr>
            <a:endParaRPr dirty="0"/>
          </a:p>
        </p:txBody>
      </p:sp>
    </p:spTree>
    <p:extLst>
      <p:ext uri="{BB962C8B-B14F-4D97-AF65-F5344CB8AC3E}">
        <p14:creationId xmlns:p14="http://schemas.microsoft.com/office/powerpoint/2010/main" val="3709407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when you've got an idea of </a:t>
            </a:r>
            <a:r>
              <a:rPr lang="en-US" dirty="0" err="1"/>
              <a:t>gbdt</a:t>
            </a:r>
            <a:r>
              <a:rPr lang="en-US" dirty="0"/>
              <a:t> let's overview some </a:t>
            </a:r>
            <a:r>
              <a:rPr lang="en-US" dirty="0" err="1"/>
              <a:t>catboost</a:t>
            </a:r>
            <a:r>
              <a:rPr lang="en-US" dirty="0"/>
              <a:t> features. Of course, we can't go through all of them, so we'll discuss main. </a:t>
            </a:r>
            <a:endParaRPr lang="en-RU" dirty="0"/>
          </a:p>
        </p:txBody>
      </p:sp>
      <p:sp>
        <p:nvSpPr>
          <p:cNvPr id="4" name="Slide Number Placeholder 3"/>
          <p:cNvSpPr>
            <a:spLocks noGrp="1"/>
          </p:cNvSpPr>
          <p:nvPr>
            <p:ph type="sldNum" sz="quarter" idx="5"/>
          </p:nvPr>
        </p:nvSpPr>
        <p:spPr/>
        <p:txBody>
          <a:bodyPr/>
          <a:lstStyle/>
          <a:p>
            <a:fld id="{281397F6-5F69-4798-869B-9B0266F8F8FE}" type="slidenum">
              <a:rPr lang="ru-RU" smtClean="0"/>
              <a:t>12</a:t>
            </a:fld>
            <a:endParaRPr lang="ru-RU"/>
          </a:p>
        </p:txBody>
      </p:sp>
    </p:spTree>
    <p:extLst>
      <p:ext uri="{BB962C8B-B14F-4D97-AF65-F5344CB8AC3E}">
        <p14:creationId xmlns:p14="http://schemas.microsoft.com/office/powerpoint/2010/main" val="7921511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RU" dirty="0"/>
              <a:t>Today we are talking about CatBoost. What distinguishes Catboost from other libraries?</a:t>
            </a:r>
          </a:p>
          <a:p>
            <a:r>
              <a:rPr lang="en-RU" dirty="0"/>
              <a:t>First – we spend a lot of time tuning default parameters of CatBoost to make it work with pretty good quality with default parameters</a:t>
            </a:r>
          </a:p>
          <a:p>
            <a:r>
              <a:rPr lang="en-RU" dirty="0"/>
              <a:t>Second – we are proud of our GPU boosting implementation, that allows you to train bigger models with lot’s of trees faster.</a:t>
            </a:r>
          </a:p>
          <a:p>
            <a:r>
              <a:rPr lang="en-RU" dirty="0"/>
              <a:t>Moreover, CatBoost supports different feature types: not only floating point numbers and numeric|string categorical features. Catboost also supports texts and object embeddings out of the box.</a:t>
            </a:r>
          </a:p>
          <a:p>
            <a:r>
              <a:rPr lang="en-RU" dirty="0"/>
              <a:t>Also catboost has different built-in instruments to analyze and vizualize models: feature strength, shap values, object strength, feature statistics and so on.</a:t>
            </a:r>
          </a:p>
          <a:p>
            <a:r>
              <a:rPr lang="en-RU" dirty="0"/>
              <a:t>And many other functions and tools that help you to work with models and deploy them in production.</a:t>
            </a:r>
          </a:p>
        </p:txBody>
      </p:sp>
      <p:sp>
        <p:nvSpPr>
          <p:cNvPr id="4" name="Slide Number Placeholder 3"/>
          <p:cNvSpPr>
            <a:spLocks noGrp="1"/>
          </p:cNvSpPr>
          <p:nvPr>
            <p:ph type="sldNum" sz="quarter" idx="5"/>
          </p:nvPr>
        </p:nvSpPr>
        <p:spPr/>
        <p:txBody>
          <a:bodyPr/>
          <a:lstStyle/>
          <a:p>
            <a:fld id="{281397F6-5F69-4798-869B-9B0266F8F8FE}" type="slidenum">
              <a:rPr lang="ru-RU" smtClean="0"/>
              <a:t>13</a:t>
            </a:fld>
            <a:endParaRPr lang="ru-RU"/>
          </a:p>
        </p:txBody>
      </p:sp>
    </p:spTree>
    <p:extLst>
      <p:ext uri="{BB962C8B-B14F-4D97-AF65-F5344CB8AC3E}">
        <p14:creationId xmlns:p14="http://schemas.microsoft.com/office/powerpoint/2010/main" val="34898778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now show you some </a:t>
            </a:r>
            <a:r>
              <a:rPr lang="en-US" dirty="0" err="1"/>
              <a:t>usecases</a:t>
            </a:r>
            <a:r>
              <a:rPr lang="en-US" dirty="0"/>
              <a:t> of CatBoost outside of </a:t>
            </a:r>
            <a:r>
              <a:rPr lang="en-US" dirty="0" err="1"/>
              <a:t>yandex</a:t>
            </a:r>
            <a:endParaRPr lang="en-US" dirty="0"/>
          </a:p>
          <a:p>
            <a:r>
              <a:rPr lang="en-US" dirty="0"/>
              <a:t>First big example – is Netflix, that uses CatBoost model as a part of it’s recommendation system</a:t>
            </a:r>
          </a:p>
          <a:p>
            <a:r>
              <a:rPr lang="en-US" dirty="0"/>
              <a:t>Another example – ranking hotel offerings for </a:t>
            </a:r>
            <a:r>
              <a:rPr lang="en-US" dirty="0" err="1"/>
              <a:t>Aviasales</a:t>
            </a:r>
            <a:r>
              <a:rPr lang="en-US" dirty="0"/>
              <a:t> airplane ticket booking  users to deliver them most relevant offers.</a:t>
            </a:r>
          </a:p>
          <a:p>
            <a:r>
              <a:rPr lang="en-US" dirty="0"/>
              <a:t>In </a:t>
            </a:r>
            <a:r>
              <a:rPr lang="en-US" dirty="0" err="1"/>
              <a:t>CloudFlare</a:t>
            </a:r>
            <a:r>
              <a:rPr lang="en-US" dirty="0"/>
              <a:t> CatBoost model is used to detect bot login attempts and protect against them</a:t>
            </a:r>
          </a:p>
          <a:p>
            <a:r>
              <a:rPr lang="en-US" dirty="0"/>
              <a:t>Also, CatBoost model was a part of CERN </a:t>
            </a:r>
            <a:r>
              <a:rPr lang="en-US" dirty="0" err="1"/>
              <a:t>LHCb</a:t>
            </a:r>
            <a:r>
              <a:rPr lang="en-US" dirty="0"/>
              <a:t> particle classification – it classifies a particle as muon, proton or other type of particle</a:t>
            </a:r>
          </a:p>
          <a:p>
            <a:r>
              <a:rPr lang="en-US" dirty="0"/>
              <a:t>Also, CatBoost is used in ML contests on Kaggle, And of course, it’s not a full listing </a:t>
            </a:r>
            <a:r>
              <a:rPr lang="en-US" dirty="0">
                <a:sym typeface="Wingdings" pitchFamily="2" charset="2"/>
              </a:rPr>
              <a:t></a:t>
            </a:r>
          </a:p>
        </p:txBody>
      </p:sp>
      <p:sp>
        <p:nvSpPr>
          <p:cNvPr id="4" name="Slide Number Placeholder 3"/>
          <p:cNvSpPr>
            <a:spLocks noGrp="1"/>
          </p:cNvSpPr>
          <p:nvPr>
            <p:ph type="sldNum" sz="quarter" idx="5"/>
          </p:nvPr>
        </p:nvSpPr>
        <p:spPr/>
        <p:txBody>
          <a:bodyPr/>
          <a:lstStyle/>
          <a:p>
            <a:fld id="{281397F6-5F69-4798-869B-9B0266F8F8FE}" type="slidenum">
              <a:rPr lang="ru-RU" smtClean="0"/>
              <a:t>14</a:t>
            </a:fld>
            <a:endParaRPr lang="ru-RU"/>
          </a:p>
        </p:txBody>
      </p:sp>
    </p:spTree>
    <p:extLst>
      <p:ext uri="{BB962C8B-B14F-4D97-AF65-F5344CB8AC3E}">
        <p14:creationId xmlns:p14="http://schemas.microsoft.com/office/powerpoint/2010/main" val="26500757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RU" dirty="0"/>
              <a:t>To continue our high-level CatBoost overview, let me describe some interesting use cases of CatBoost in Yandex. The core service of Yandex is Internet Search engine, and to bring to life such a complex technological miracle like search engine you have to use lot’s of different subsystems. All of those systems are data-centric and require to filter and rank document on many levels of search process: starting from web crawler that desides, which sites to crawl, selecting best documents from single data shard, merging results from different sources and finishing with final results ranking.</a:t>
            </a:r>
          </a:p>
          <a:p>
            <a:r>
              <a:rPr lang="en-RU" dirty="0"/>
              <a:t>Top-10 ranking is a classic Ranking task. It’s a hard task, and to train a formula that handle it properly you have to use proper loss function and feed it as much data as you can.</a:t>
            </a:r>
          </a:p>
          <a:p>
            <a:r>
              <a:rPr lang="en-US" dirty="0"/>
              <a:t>We implemented special loss function for ranking objects – </a:t>
            </a:r>
            <a:r>
              <a:rPr lang="en-US" dirty="0" err="1"/>
              <a:t>YetiRankPairwise</a:t>
            </a:r>
            <a:r>
              <a:rPr lang="en-US" dirty="0"/>
              <a:t>. Ranking functions are not differentiable so we use stochastic gradient estimation that optimizes object ranking order.</a:t>
            </a:r>
          </a:p>
          <a:p>
            <a:pPr marL="0" marR="0" lvl="0" indent="0" algn="l" defTabSz="914354" rtl="0" eaLnBrk="1" fontAlgn="auto" latinLnBrk="0" hangingPunct="1">
              <a:lnSpc>
                <a:spcPct val="100000"/>
              </a:lnSpc>
              <a:spcBef>
                <a:spcPts val="0"/>
              </a:spcBef>
              <a:spcAft>
                <a:spcPts val="0"/>
              </a:spcAft>
              <a:buClrTx/>
              <a:buSzTx/>
              <a:buFontTx/>
              <a:buNone/>
              <a:tabLst/>
              <a:defRPr/>
            </a:pPr>
            <a:r>
              <a:rPr lang="en-RU" dirty="0"/>
              <a:t>Web document is described by thousands of features. </a:t>
            </a:r>
            <a:r>
              <a:rPr lang="en-US" dirty="0"/>
              <a:t>We use some </a:t>
            </a:r>
            <a:r>
              <a:rPr lang="en-RU" dirty="0"/>
              <a:t>classic feature variations, like PageRank, BM25 and others in combination with statistical features on historical data and neural-network features, and it is a classic example of structured heterogenous data and CatBoost works with that data really good.</a:t>
            </a:r>
          </a:p>
          <a:p>
            <a:pPr marL="0" marR="0" lvl="0" indent="0" algn="l" defTabSz="914354" rtl="0" eaLnBrk="1" fontAlgn="auto" latinLnBrk="0" hangingPunct="1">
              <a:lnSpc>
                <a:spcPct val="100000"/>
              </a:lnSpc>
              <a:spcBef>
                <a:spcPts val="0"/>
              </a:spcBef>
              <a:spcAft>
                <a:spcPts val="0"/>
              </a:spcAft>
              <a:buClrTx/>
              <a:buSzTx/>
              <a:buFontTx/>
              <a:buNone/>
              <a:tabLst/>
              <a:defRPr/>
            </a:pPr>
            <a:r>
              <a:rPr lang="en-GB" dirty="0"/>
              <a:t>T</a:t>
            </a:r>
            <a:r>
              <a:rPr lang="en-RU" dirty="0"/>
              <a:t>housands of features of hunders million objects leads to really big data sizes –terabytes of raw data. We use combination of distributed multihost multigpu training in combination with data quantization, both </a:t>
            </a:r>
            <a:r>
              <a:rPr lang="en-GB" dirty="0"/>
              <a:t>technique</a:t>
            </a:r>
            <a:r>
              <a:rPr lang="en-US" dirty="0"/>
              <a:t>s</a:t>
            </a:r>
            <a:r>
              <a:rPr lang="en-RU" dirty="0"/>
              <a:t> allow our analytics and data scientists to train on such data in a matter of hours.</a:t>
            </a:r>
          </a:p>
          <a:p>
            <a:pPr marL="0" marR="0" lvl="0" indent="0" algn="l" defTabSz="914354" rtl="0" eaLnBrk="1" fontAlgn="auto" latinLnBrk="0" hangingPunct="1">
              <a:lnSpc>
                <a:spcPct val="100000"/>
              </a:lnSpc>
              <a:spcBef>
                <a:spcPts val="0"/>
              </a:spcBef>
              <a:spcAft>
                <a:spcPts val="0"/>
              </a:spcAft>
              <a:buClrTx/>
              <a:buSzTx/>
              <a:buFontTx/>
              <a:buNone/>
              <a:tabLst/>
              <a:defRPr/>
            </a:pPr>
            <a:r>
              <a:rPr lang="en-RU" dirty="0"/>
              <a:t>Another powerful </a:t>
            </a:r>
            <a:r>
              <a:rPr lang="en-GB" dirty="0"/>
              <a:t>technique – model blending. In practice our ranking formula is a patchwork of formulas, trained on different data from sources of different kind with different losses. CatBoost allows to blend lot’s of models in one resulting model that can be easily deployed to production.</a:t>
            </a:r>
          </a:p>
        </p:txBody>
      </p:sp>
      <p:sp>
        <p:nvSpPr>
          <p:cNvPr id="4" name="Slide Number Placeholder 3"/>
          <p:cNvSpPr>
            <a:spLocks noGrp="1"/>
          </p:cNvSpPr>
          <p:nvPr>
            <p:ph type="sldNum" sz="quarter" idx="5"/>
          </p:nvPr>
        </p:nvSpPr>
        <p:spPr/>
        <p:txBody>
          <a:bodyPr/>
          <a:lstStyle/>
          <a:p>
            <a:fld id="{281397F6-5F69-4798-869B-9B0266F8F8FE}" type="slidenum">
              <a:rPr lang="ru-RU" smtClean="0"/>
              <a:t>15</a:t>
            </a:fld>
            <a:endParaRPr lang="ru-RU"/>
          </a:p>
        </p:txBody>
      </p:sp>
    </p:spTree>
    <p:extLst>
      <p:ext uri="{BB962C8B-B14F-4D97-AF65-F5344CB8AC3E}">
        <p14:creationId xmlns:p14="http://schemas.microsoft.com/office/powerpoint/2010/main" val="1564702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RU" dirty="0"/>
              <a:t>Another interesting task that is solved with help of catboost is weather prediction. It is not a single task, but a set of different subtasks: a regression model for temperature prediction, multiclassification for cloudiness type prediction and lot’s of other models.</a:t>
            </a:r>
          </a:p>
          <a:p>
            <a:r>
              <a:rPr lang="en-RU" dirty="0"/>
              <a:t>Temperature prediction task is another example of heterogenous data input for model – we have different physical weather model predictions, we have online data from weather stations, historical data and even neural network output.</a:t>
            </a:r>
          </a:p>
          <a:p>
            <a:r>
              <a:rPr lang="en-RU" dirty="0"/>
              <a:t>CatBoost allows to blend those data in single prediction.</a:t>
            </a:r>
          </a:p>
          <a:p>
            <a:r>
              <a:rPr lang="en-RU" dirty="0"/>
              <a:t>Another interesting subtask is prediction of cloudiness type: it’s a classical multiclassification task, where outputs of neural networks leads main role – we have different models, one uses meteoradar data, other uses satellite </a:t>
            </a:r>
            <a:r>
              <a:rPr lang="en-GB" dirty="0"/>
              <a:t>images. Output from both models are used as features for CatBoost model, that blends them in one prediction.</a:t>
            </a:r>
          </a:p>
          <a:p>
            <a:endParaRPr lang="en-RU" dirty="0"/>
          </a:p>
        </p:txBody>
      </p:sp>
      <p:sp>
        <p:nvSpPr>
          <p:cNvPr id="4" name="Slide Number Placeholder 3"/>
          <p:cNvSpPr>
            <a:spLocks noGrp="1"/>
          </p:cNvSpPr>
          <p:nvPr>
            <p:ph type="sldNum" sz="quarter" idx="5"/>
          </p:nvPr>
        </p:nvSpPr>
        <p:spPr/>
        <p:txBody>
          <a:bodyPr/>
          <a:lstStyle/>
          <a:p>
            <a:fld id="{281397F6-5F69-4798-869B-9B0266F8F8FE}" type="slidenum">
              <a:rPr lang="ru-RU" smtClean="0"/>
              <a:t>16</a:t>
            </a:fld>
            <a:endParaRPr lang="ru-RU"/>
          </a:p>
        </p:txBody>
      </p:sp>
    </p:spTree>
    <p:extLst>
      <p:ext uri="{BB962C8B-B14F-4D97-AF65-F5344CB8AC3E}">
        <p14:creationId xmlns:p14="http://schemas.microsoft.com/office/powerpoint/2010/main" val="4927538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t>
            </a:r>
            <a:r>
              <a:rPr lang="en-US" dirty="0" err="1"/>
              <a:t>i've</a:t>
            </a:r>
            <a:r>
              <a:rPr lang="en-US" dirty="0"/>
              <a:t> already said, Yandex is a data-centric company, and to work with such amounts of data at possibly low cost in terms of time and resource, we need to use fastest algorithms. We spent a lot of time to optimize CatBoost GPU training speed and to make it best in class solution for big data tasks.</a:t>
            </a:r>
          </a:p>
          <a:p>
            <a:r>
              <a:rPr lang="en-US" dirty="0"/>
              <a:t>On this slide you can see comparison of CatBoost GPU speed on 3 different datasets: Higgs, epsilon and Airlines. On two of them </a:t>
            </a:r>
            <a:r>
              <a:rPr lang="en-US" dirty="0" err="1"/>
              <a:t>catboost</a:t>
            </a:r>
            <a:r>
              <a:rPr lang="en-US" dirty="0"/>
              <a:t> runs faster then </a:t>
            </a:r>
            <a:r>
              <a:rPr lang="en-US" dirty="0" err="1"/>
              <a:t>LightGBM</a:t>
            </a:r>
            <a:r>
              <a:rPr lang="en-US" dirty="0"/>
              <a:t> and </a:t>
            </a:r>
            <a:r>
              <a:rPr lang="en-US" dirty="0" err="1"/>
              <a:t>XGBoost</a:t>
            </a:r>
            <a:r>
              <a:rPr lang="en-US" dirty="0"/>
              <a:t>, on Airlines </a:t>
            </a:r>
            <a:r>
              <a:rPr lang="en-US" dirty="0" err="1"/>
              <a:t>XGBoost</a:t>
            </a:r>
            <a:r>
              <a:rPr lang="en-US" dirty="0"/>
              <a:t> wins, but we are currently working on that case :)</a:t>
            </a:r>
            <a:endParaRPr lang="ru-RU" dirty="0"/>
          </a:p>
        </p:txBody>
      </p:sp>
      <p:sp>
        <p:nvSpPr>
          <p:cNvPr id="4" name="Slide Number Placeholder 3"/>
          <p:cNvSpPr>
            <a:spLocks noGrp="1"/>
          </p:cNvSpPr>
          <p:nvPr>
            <p:ph type="sldNum" sz="quarter" idx="5"/>
          </p:nvPr>
        </p:nvSpPr>
        <p:spPr/>
        <p:txBody>
          <a:bodyPr/>
          <a:lstStyle/>
          <a:p>
            <a:fld id="{281397F6-5F69-4798-869B-9B0266F8F8FE}" type="slidenum">
              <a:rPr lang="ru-RU" smtClean="0">
                <a:solidFill>
                  <a:prstClr val="black"/>
                </a:solidFill>
              </a:rPr>
              <a:pPr/>
              <a:t>17</a:t>
            </a:fld>
            <a:endParaRPr lang="ru-RU">
              <a:solidFill>
                <a:prstClr val="black"/>
              </a:solidFill>
            </a:endParaRPr>
          </a:p>
        </p:txBody>
      </p:sp>
    </p:spTree>
    <p:extLst>
      <p:ext uri="{BB962C8B-B14F-4D97-AF65-F5344CB8AC3E}">
        <p14:creationId xmlns:p14="http://schemas.microsoft.com/office/powerpoint/2010/main" val="10752597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5"/>
          </p:nvPr>
        </p:nvSpPr>
        <p:spPr/>
        <p:txBody>
          <a:bodyPr/>
          <a:lstStyle/>
          <a:p>
            <a:fld id="{281397F6-5F69-4798-869B-9B0266F8F8FE}" type="slidenum">
              <a:rPr lang="ru-RU" smtClean="0">
                <a:solidFill>
                  <a:prstClr val="black"/>
                </a:solidFill>
              </a:rPr>
              <a:pPr/>
              <a:t>18</a:t>
            </a:fld>
            <a:endParaRPr lang="ru-RU">
              <a:solidFill>
                <a:prstClr val="black"/>
              </a:solidFill>
            </a:endParaRPr>
          </a:p>
        </p:txBody>
      </p:sp>
    </p:spTree>
    <p:extLst>
      <p:ext uri="{BB962C8B-B14F-4D97-AF65-F5344CB8AC3E}">
        <p14:creationId xmlns:p14="http://schemas.microsoft.com/office/powerpoint/2010/main" val="17602160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this scheme has one major limitation – currently, all the data Is read  and distributed to other hosts via process on host with zero rank</a:t>
            </a:r>
          </a:p>
          <a:p>
            <a:r>
              <a:rPr lang="en-US" dirty="0"/>
              <a:t>A command that start training is rather simple, but don’t forget to disable process binding to </a:t>
            </a:r>
            <a:r>
              <a:rPr lang="en-US" dirty="0" err="1"/>
              <a:t>cpu</a:t>
            </a:r>
            <a:r>
              <a:rPr lang="en-US" dirty="0"/>
              <a:t> slot or thread, as it could affect training speed</a:t>
            </a:r>
            <a:endParaRPr lang="ru-RU" dirty="0"/>
          </a:p>
        </p:txBody>
      </p:sp>
      <p:sp>
        <p:nvSpPr>
          <p:cNvPr id="4" name="Slide Number Placeholder 3"/>
          <p:cNvSpPr>
            <a:spLocks noGrp="1"/>
          </p:cNvSpPr>
          <p:nvPr>
            <p:ph type="sldNum" sz="quarter" idx="5"/>
          </p:nvPr>
        </p:nvSpPr>
        <p:spPr/>
        <p:txBody>
          <a:bodyPr/>
          <a:lstStyle/>
          <a:p>
            <a:pPr marL="0" marR="0" lvl="0" indent="0" algn="r" defTabSz="1828595" rtl="0" eaLnBrk="1" fontAlgn="auto" latinLnBrk="0" hangingPunct="1">
              <a:lnSpc>
                <a:spcPct val="100000"/>
              </a:lnSpc>
              <a:spcBef>
                <a:spcPts val="0"/>
              </a:spcBef>
              <a:spcAft>
                <a:spcPts val="0"/>
              </a:spcAft>
              <a:buClrTx/>
              <a:buSzTx/>
              <a:buFontTx/>
              <a:buNone/>
              <a:tabLst/>
              <a:defRPr/>
            </a:pPr>
            <a:fld id="{281397F6-5F69-4798-869B-9B0266F8F8FE}" type="slidenum">
              <a:rPr kumimoji="0" lang="ru-R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828595" rtl="0" eaLnBrk="1" fontAlgn="auto" latinLnBrk="0" hangingPunct="1">
                <a:lnSpc>
                  <a:spcPct val="100000"/>
                </a:lnSpc>
                <a:spcBef>
                  <a:spcPts val="0"/>
                </a:spcBef>
                <a:spcAft>
                  <a:spcPts val="0"/>
                </a:spcAft>
                <a:buClrTx/>
                <a:buSzTx/>
                <a:buFontTx/>
                <a:buNone/>
                <a:tabLst/>
                <a:defRPr/>
              </a:pPr>
              <a:t>19</a:t>
            </a:fld>
            <a:endParaRPr kumimoji="0" lang="ru-RU"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43981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RU" dirty="0"/>
              <a:t>I’ll start my talk with Gradient boosting overview, than we will discuss CatBoost library, then we will study some CatBoost usecases.</a:t>
            </a:r>
          </a:p>
          <a:p>
            <a:r>
              <a:rPr lang="en-RU" dirty="0"/>
              <a:t>After that </a:t>
            </a:r>
            <a:r>
              <a:rPr lang="en-GB" dirty="0"/>
              <a:t>I</a:t>
            </a:r>
            <a:r>
              <a:rPr lang="en-RU" dirty="0"/>
              <a:t> will talk about CatBoost superpowers – cuda training speed, distributed training and different f</a:t>
            </a:r>
            <a:r>
              <a:rPr lang="en-GB" dirty="0" err="1"/>
              <a:t>ea</a:t>
            </a:r>
            <a:r>
              <a:rPr lang="en-RU" dirty="0"/>
              <a:t>ture types support.</a:t>
            </a:r>
          </a:p>
          <a:p>
            <a:r>
              <a:rPr lang="en-RU" dirty="0"/>
              <a:t>In the last part </a:t>
            </a:r>
            <a:r>
              <a:rPr lang="en-GB" dirty="0"/>
              <a:t>I</a:t>
            </a:r>
            <a:r>
              <a:rPr lang="en-RU" dirty="0"/>
              <a:t>’ll talk about big data training support.</a:t>
            </a:r>
          </a:p>
        </p:txBody>
      </p:sp>
      <p:sp>
        <p:nvSpPr>
          <p:cNvPr id="4" name="Slide Number Placeholder 3"/>
          <p:cNvSpPr>
            <a:spLocks noGrp="1"/>
          </p:cNvSpPr>
          <p:nvPr>
            <p:ph type="sldNum" sz="quarter" idx="5"/>
          </p:nvPr>
        </p:nvSpPr>
        <p:spPr/>
        <p:txBody>
          <a:bodyPr/>
          <a:lstStyle/>
          <a:p>
            <a:fld id="{281397F6-5F69-4798-869B-9B0266F8F8FE}" type="slidenum">
              <a:rPr lang="ru-RU" smtClean="0"/>
              <a:t>2</a:t>
            </a:fld>
            <a:endParaRPr lang="ru-RU"/>
          </a:p>
        </p:txBody>
      </p:sp>
    </p:spTree>
    <p:extLst>
      <p:ext uri="{BB962C8B-B14F-4D97-AF65-F5344CB8AC3E}">
        <p14:creationId xmlns:p14="http://schemas.microsoft.com/office/powerpoint/2010/main" val="40277924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I’m going to the most interesting part of todays talk – new feature types, supported by CatBoost library. And to start talking about text and embeddings, let me explain how </a:t>
            </a:r>
            <a:r>
              <a:rPr lang="en-US" dirty="0" err="1"/>
              <a:t>wellknown</a:t>
            </a:r>
            <a:r>
              <a:rPr lang="en-US" dirty="0"/>
              <a:t> feature types, such as float and categorical features work in CatBoost.</a:t>
            </a:r>
            <a:endParaRPr lang="en-RU" dirty="0"/>
          </a:p>
        </p:txBody>
      </p:sp>
      <p:sp>
        <p:nvSpPr>
          <p:cNvPr id="4" name="Slide Number Placeholder 3"/>
          <p:cNvSpPr>
            <a:spLocks noGrp="1"/>
          </p:cNvSpPr>
          <p:nvPr>
            <p:ph type="sldNum" sz="quarter" idx="5"/>
          </p:nvPr>
        </p:nvSpPr>
        <p:spPr/>
        <p:txBody>
          <a:bodyPr/>
          <a:lstStyle/>
          <a:p>
            <a:fld id="{281397F6-5F69-4798-869B-9B0266F8F8FE}" type="slidenum">
              <a:rPr lang="ru-RU" smtClean="0"/>
              <a:t>20</a:t>
            </a:fld>
            <a:endParaRPr lang="ru-RU"/>
          </a:p>
        </p:txBody>
      </p:sp>
    </p:spTree>
    <p:extLst>
      <p:ext uri="{BB962C8B-B14F-4D97-AF65-F5344CB8AC3E}">
        <p14:creationId xmlns:p14="http://schemas.microsoft.com/office/powerpoint/2010/main" val="27637088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Practically every one had an experience with numerical features – they are every where and are widely used to describe properties of objects. For example, it could be age, height,  Base property of Numerical features is that they have some inner order – you can compare feature value for two objects and known, who has smaller or bigger value. And when GBDT model makes a split on such feature, it searches for border value that divides objects by that feature in the way that gives maximum score increase.</a:t>
            </a:r>
            <a:endParaRPr lang="ru-RU" dirty="0"/>
          </a:p>
        </p:txBody>
      </p:sp>
      <p:sp>
        <p:nvSpPr>
          <p:cNvPr id="4" name="Номер слайда 3"/>
          <p:cNvSpPr>
            <a:spLocks noGrp="1"/>
          </p:cNvSpPr>
          <p:nvPr>
            <p:ph type="sldNum" sz="quarter" idx="10"/>
          </p:nvPr>
        </p:nvSpPr>
        <p:spPr/>
        <p:txBody>
          <a:bodyPr/>
          <a:lstStyle/>
          <a:p>
            <a:fld id="{281397F6-5F69-4798-869B-9B0266F8F8FE}" type="slidenum">
              <a:rPr lang="ru-RU" smtClean="0"/>
              <a:t>21</a:t>
            </a:fld>
            <a:endParaRPr lang="ru-RU"/>
          </a:p>
        </p:txBody>
      </p:sp>
    </p:spTree>
    <p:extLst>
      <p:ext uri="{BB962C8B-B14F-4D97-AF65-F5344CB8AC3E}">
        <p14:creationId xmlns:p14="http://schemas.microsoft.com/office/powerpoint/2010/main" val="9059710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Categorical features are features that don’t have any predefined order, by they have another property – value of categorical feature have some set of values and for each given object categorical feature can take only one value from this set. To work as a feature for gradient boosted tree models categorical  features should be somehow encoded as numerical value to allow gradient boosting algorithm build binary splits on encoded values. There is no one universal way of preprocessing categorical feature values. </a:t>
            </a:r>
            <a:endParaRPr lang="ru-RU" dirty="0"/>
          </a:p>
        </p:txBody>
      </p:sp>
      <p:sp>
        <p:nvSpPr>
          <p:cNvPr id="4" name="Номер слайда 3"/>
          <p:cNvSpPr>
            <a:spLocks noGrp="1"/>
          </p:cNvSpPr>
          <p:nvPr>
            <p:ph type="sldNum" sz="quarter" idx="10"/>
          </p:nvPr>
        </p:nvSpPr>
        <p:spPr/>
        <p:txBody>
          <a:bodyPr/>
          <a:lstStyle/>
          <a:p>
            <a:fld id="{281397F6-5F69-4798-869B-9B0266F8F8FE}" type="slidenum">
              <a:rPr lang="ru-RU" smtClean="0"/>
              <a:t>22</a:t>
            </a:fld>
            <a:endParaRPr lang="ru-RU"/>
          </a:p>
        </p:txBody>
      </p:sp>
    </p:spTree>
    <p:extLst>
      <p:ext uri="{BB962C8B-B14F-4D97-AF65-F5344CB8AC3E}">
        <p14:creationId xmlns:p14="http://schemas.microsoft.com/office/powerpoint/2010/main" val="39304486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 name="Shape 1259"/>
          <p:cNvSpPr>
            <a:spLocks noGrp="1" noRot="1" noChangeAspect="1"/>
          </p:cNvSpPr>
          <p:nvPr>
            <p:ph type="sldImg"/>
          </p:nvPr>
        </p:nvSpPr>
        <p:spPr>
          <a:xfrm>
            <a:off x="381000" y="685800"/>
            <a:ext cx="6096000" cy="3429000"/>
          </a:xfrm>
          <a:prstGeom prst="rect">
            <a:avLst/>
          </a:prstGeom>
        </p:spPr>
        <p:txBody>
          <a:bodyPr/>
          <a:lstStyle/>
          <a:p>
            <a:endParaRPr/>
          </a:p>
        </p:txBody>
      </p:sp>
      <p:sp>
        <p:nvSpPr>
          <p:cNvPr id="1260" name="Shape 1260"/>
          <p:cNvSpPr>
            <a:spLocks noGrp="1"/>
          </p:cNvSpPr>
          <p:nvPr>
            <p:ph type="body" sz="quarter" idx="1"/>
          </p:nvPr>
        </p:nvSpPr>
        <p:spPr>
          <a:prstGeom prst="rect">
            <a:avLst/>
          </a:prstGeom>
        </p:spPr>
        <p:txBody>
          <a:bodyPr/>
          <a:lstStyle/>
          <a:p>
            <a:pPr defTabSz="457200">
              <a:lnSpc>
                <a:spcPct val="125000"/>
              </a:lnSpc>
              <a:defRPr sz="2400">
                <a:latin typeface="Avenir Book"/>
                <a:ea typeface="Avenir Book"/>
                <a:cs typeface="Avenir Book"/>
                <a:sym typeface="Avenir Book"/>
              </a:defRPr>
            </a:pPr>
            <a:r>
              <a:rPr lang="en-US" dirty="0"/>
              <a:t>For example, </a:t>
            </a:r>
            <a:r>
              <a:rPr dirty="0"/>
              <a:t>you </a:t>
            </a:r>
            <a:r>
              <a:rPr lang="en-US" dirty="0"/>
              <a:t>can </a:t>
            </a:r>
            <a:r>
              <a:rPr dirty="0"/>
              <a:t>use one-hot-encodings </a:t>
            </a:r>
            <a:r>
              <a:rPr lang="en-US" dirty="0"/>
              <a:t>to transform categorical feature to number of sparse numeric features </a:t>
            </a:r>
            <a:r>
              <a:rPr dirty="0"/>
              <a:t>. </a:t>
            </a:r>
            <a:r>
              <a:rPr lang="en-US" dirty="0"/>
              <a:t>This is</a:t>
            </a:r>
            <a:r>
              <a:rPr dirty="0"/>
              <a:t> simple and efficient technique, but</a:t>
            </a:r>
            <a:r>
              <a:rPr lang="en-US" dirty="0"/>
              <a:t> it</a:t>
            </a:r>
            <a:r>
              <a:rPr dirty="0"/>
              <a:t> works only if categorical feature cardinality is low. In reality, many categorical features has a huge number of different values. As a result, it’s hard to build an ensemble of decision trees with help of this technique. </a:t>
            </a:r>
          </a:p>
          <a:p>
            <a:pPr defTabSz="457200">
              <a:lnSpc>
                <a:spcPct val="125000"/>
              </a:lnSpc>
              <a:defRPr sz="2400">
                <a:latin typeface="Avenir Book"/>
                <a:ea typeface="Avenir Book"/>
                <a:cs typeface="Avenir Book"/>
                <a:sym typeface="Avenir Book"/>
              </a:defRPr>
            </a:pPr>
            <a:endParaRPr dirty="0"/>
          </a:p>
          <a:p>
            <a:pPr defTabSz="457200">
              <a:lnSpc>
                <a:spcPct val="125000"/>
              </a:lnSpc>
              <a:defRPr sz="2400">
                <a:latin typeface="Avenir Book"/>
                <a:ea typeface="Avenir Book"/>
                <a:cs typeface="Avenir Book"/>
                <a:sym typeface="Avenir Book"/>
              </a:defRPr>
            </a:pPr>
            <a:r>
              <a:rPr dirty="0"/>
              <a:t>So, to wo</a:t>
            </a:r>
            <a:r>
              <a:rPr lang="en-US" dirty="0"/>
              <a:t>r</a:t>
            </a:r>
            <a:r>
              <a:rPr dirty="0"/>
              <a:t>k with such features one usually makes some feature engineering instead of one hot encoding. And  feature engineering is based on problem domain knowledge.</a:t>
            </a:r>
            <a:endParaRPr lang="en-US" dirty="0"/>
          </a:p>
          <a:p>
            <a:pPr defTabSz="457200">
              <a:lnSpc>
                <a:spcPct val="125000"/>
              </a:lnSpc>
              <a:defRPr sz="2400">
                <a:latin typeface="Avenir Book"/>
                <a:ea typeface="Avenir Book"/>
                <a:cs typeface="Avenir Book"/>
                <a:sym typeface="Avenir Book"/>
              </a:defRPr>
            </a:pPr>
            <a:r>
              <a:rPr lang="en-RU" dirty="0"/>
              <a:t>CatBoost combines those to approaches with no additional preprocessing needed. If cat. </a:t>
            </a:r>
            <a:r>
              <a:rPr lang="en-GB" dirty="0"/>
              <a:t>f</a:t>
            </a:r>
            <a:r>
              <a:rPr lang="en-RU" dirty="0"/>
              <a:t>eature </a:t>
            </a:r>
            <a:r>
              <a:rPr lang="en-GB" dirty="0"/>
              <a:t>has small number of unique values, CatBoost uses one hot encoding, in other case CatBoost calculate different kind of statistics for categorical feature values. Some statistics are category based: calculate category-value frequency and use it as feature. Another statistics are label-based: they use label statistics for given category. Another powerful technique that is implemented in CatBoost is Greed feature combination candidates selection – on each tree level CatBoost tries to combine available categorical feature values with feature splits that were selected for current tree.</a:t>
            </a:r>
          </a:p>
          <a:p>
            <a:pPr defTabSz="457200">
              <a:lnSpc>
                <a:spcPct val="125000"/>
              </a:lnSpc>
              <a:defRPr sz="2400">
                <a:latin typeface="Avenir Book"/>
                <a:ea typeface="Avenir Book"/>
                <a:cs typeface="Avenir Book"/>
                <a:sym typeface="Avenir Book"/>
              </a:defRPr>
            </a:pPr>
            <a:endParaRPr dirty="0"/>
          </a:p>
        </p:txBody>
      </p:sp>
    </p:spTree>
    <p:extLst>
      <p:ext uri="{BB962C8B-B14F-4D97-AF65-F5344CB8AC3E}">
        <p14:creationId xmlns:p14="http://schemas.microsoft.com/office/powerpoint/2010/main" val="27098196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When you are calculating  cat feature statistics it’s critically important to avoid target leakage – it would lead to overfitting on training data. In CatBoost we use technique named online feature estimation – we determine 3 different random orders of objects and then we are using statistics for objects that were before current object in a permutation as a value on current object. We update category statistics with the target value of current object and got to next object</a:t>
            </a:r>
            <a:endParaRPr lang="ru-RU" dirty="0"/>
          </a:p>
        </p:txBody>
      </p:sp>
      <p:sp>
        <p:nvSpPr>
          <p:cNvPr id="4" name="Номер слайда 3"/>
          <p:cNvSpPr>
            <a:spLocks noGrp="1"/>
          </p:cNvSpPr>
          <p:nvPr>
            <p:ph type="sldNum" sz="quarter" idx="10"/>
          </p:nvPr>
        </p:nvSpPr>
        <p:spPr/>
        <p:txBody>
          <a:bodyPr/>
          <a:lstStyle/>
          <a:p>
            <a:fld id="{281397F6-5F69-4798-869B-9B0266F8F8FE}" type="slidenum">
              <a:rPr lang="ru-RU" smtClean="0">
                <a:solidFill>
                  <a:prstClr val="black"/>
                </a:solidFill>
              </a:rPr>
              <a:pPr/>
              <a:t>24</a:t>
            </a:fld>
            <a:endParaRPr lang="ru-RU">
              <a:solidFill>
                <a:prstClr val="black"/>
              </a:solidFill>
            </a:endParaRPr>
          </a:p>
        </p:txBody>
      </p:sp>
    </p:spTree>
    <p:extLst>
      <p:ext uri="{BB962C8B-B14F-4D97-AF65-F5344CB8AC3E}">
        <p14:creationId xmlns:p14="http://schemas.microsoft.com/office/powerpoint/2010/main" val="17815126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CatBoost have built all the needed dictionaries sequence tokens are converted to sequence of token ids, which is shown on current slide.</a:t>
            </a:r>
          </a:p>
          <a:p>
            <a:r>
              <a:rPr lang="en-US" dirty="0"/>
              <a:t>Sequences of token ids are then processed with 3 different feature estimators.</a:t>
            </a:r>
          </a:p>
          <a:p>
            <a:r>
              <a:rPr lang="en-US" dirty="0"/>
              <a:t>The trivial one is Bag of word feature estimator that just creates a binary vector representation of presence of given token id in some object.</a:t>
            </a:r>
          </a:p>
          <a:p>
            <a:r>
              <a:rPr lang="en-US" dirty="0"/>
              <a:t>Naïve Bayes is a feature estimator that tries to estimate probability of belonging to a class.</a:t>
            </a:r>
          </a:p>
          <a:p>
            <a:pPr marL="0" marR="0" indent="0" algn="l" defTabSz="914354" rtl="0" eaLnBrk="1" fontAlgn="auto" latinLnBrk="0" hangingPunct="1">
              <a:lnSpc>
                <a:spcPct val="100000"/>
              </a:lnSpc>
              <a:spcBef>
                <a:spcPts val="0"/>
              </a:spcBef>
              <a:spcAft>
                <a:spcPts val="0"/>
              </a:spcAft>
              <a:buClrTx/>
              <a:buSzTx/>
              <a:buFontTx/>
              <a:buNone/>
              <a:tabLst/>
              <a:defRPr/>
            </a:pPr>
            <a:r>
              <a:rPr lang="en-US" dirty="0"/>
              <a:t>Another Feature estimator is a classic BM25, or TFIDF. We use a corpus of all tokens statistics for each class to calculate this metric.</a:t>
            </a:r>
          </a:p>
        </p:txBody>
      </p:sp>
      <p:sp>
        <p:nvSpPr>
          <p:cNvPr id="4" name="Slide Number Placeholder 3"/>
          <p:cNvSpPr>
            <a:spLocks noGrp="1"/>
          </p:cNvSpPr>
          <p:nvPr>
            <p:ph type="sldNum" sz="quarter" idx="5"/>
          </p:nvPr>
        </p:nvSpPr>
        <p:spPr/>
        <p:txBody>
          <a:bodyPr/>
          <a:lstStyle/>
          <a:p>
            <a:fld id="{281397F6-5F69-4798-869B-9B0266F8F8FE}" type="slidenum">
              <a:rPr lang="ru-RU" smtClean="0"/>
              <a:t>25</a:t>
            </a:fld>
            <a:endParaRPr lang="ru-RU"/>
          </a:p>
        </p:txBody>
      </p:sp>
    </p:spTree>
    <p:extLst>
      <p:ext uri="{BB962C8B-B14F-4D97-AF65-F5344CB8AC3E}">
        <p14:creationId xmlns:p14="http://schemas.microsoft.com/office/powerpoint/2010/main" val="40744290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me show examples of those estimators. The </a:t>
            </a:r>
            <a:r>
              <a:rPr lang="en-US" dirty="0" err="1"/>
              <a:t>simplies</a:t>
            </a:r>
            <a:r>
              <a:rPr lang="en-US" dirty="0"/>
              <a:t> text feature estimator is Bag of words. On this slide you can see an example of applying two different dictionaries – first is a single word dictionary, the other one is bigram dictionary. After applying them to text and setting vector values with indices of tokens that were in text to 1 we have bag of words representation of text.</a:t>
            </a:r>
            <a:endParaRPr lang="ru-RU" dirty="0"/>
          </a:p>
        </p:txBody>
      </p:sp>
      <p:sp>
        <p:nvSpPr>
          <p:cNvPr id="4" name="Slide Number Placeholder 3"/>
          <p:cNvSpPr>
            <a:spLocks noGrp="1"/>
          </p:cNvSpPr>
          <p:nvPr>
            <p:ph type="sldNum" sz="quarter" idx="5"/>
          </p:nvPr>
        </p:nvSpPr>
        <p:spPr/>
        <p:txBody>
          <a:bodyPr/>
          <a:lstStyle/>
          <a:p>
            <a:fld id="{281397F6-5F69-4798-869B-9B0266F8F8FE}" type="slidenum">
              <a:rPr lang="ru-RU" smtClean="0">
                <a:solidFill>
                  <a:prstClr val="black"/>
                </a:solidFill>
              </a:rPr>
              <a:pPr/>
              <a:t>26</a:t>
            </a:fld>
            <a:endParaRPr lang="ru-RU">
              <a:solidFill>
                <a:prstClr val="black"/>
              </a:solidFill>
            </a:endParaRPr>
          </a:p>
        </p:txBody>
      </p:sp>
    </p:spTree>
    <p:extLst>
      <p:ext uri="{BB962C8B-B14F-4D97-AF65-F5344CB8AC3E}">
        <p14:creationId xmlns:p14="http://schemas.microsoft.com/office/powerpoint/2010/main" val="4691228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Naïve Bayes generates a new feature column for each class label.</a:t>
            </a:r>
          </a:p>
          <a:p>
            <a:r>
              <a:rPr lang="en-US" dirty="0"/>
              <a:t>The value of estimated feature for some class is a product of class probability and product of conditional probability for each token met in current text</a:t>
            </a:r>
          </a:p>
          <a:p>
            <a:r>
              <a:rPr lang="en-US" dirty="0"/>
              <a:t>When calculating this kind of feature estimator it’s critical to avoid target leakage, so we apply our online technique here.</a:t>
            </a:r>
          </a:p>
        </p:txBody>
      </p:sp>
      <p:sp>
        <p:nvSpPr>
          <p:cNvPr id="4" name="Slide Number Placeholder 3"/>
          <p:cNvSpPr>
            <a:spLocks noGrp="1"/>
          </p:cNvSpPr>
          <p:nvPr>
            <p:ph type="sldNum" sz="quarter" idx="5"/>
          </p:nvPr>
        </p:nvSpPr>
        <p:spPr/>
        <p:txBody>
          <a:bodyPr/>
          <a:lstStyle/>
          <a:p>
            <a:fld id="{281397F6-5F69-4798-869B-9B0266F8F8FE}" type="slidenum">
              <a:rPr lang="ru-RU" smtClean="0">
                <a:solidFill>
                  <a:prstClr val="black"/>
                </a:solidFill>
              </a:rPr>
              <a:pPr/>
              <a:t>27</a:t>
            </a:fld>
            <a:endParaRPr lang="ru-RU">
              <a:solidFill>
                <a:prstClr val="black"/>
              </a:solidFill>
            </a:endParaRPr>
          </a:p>
        </p:txBody>
      </p:sp>
    </p:spTree>
    <p:extLst>
      <p:ext uri="{BB962C8B-B14F-4D97-AF65-F5344CB8AC3E}">
        <p14:creationId xmlns:p14="http://schemas.microsoft.com/office/powerpoint/2010/main" val="19376461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important feature estimator is BM25. Again, BM25 generates a new feature column for each class label.</a:t>
            </a:r>
          </a:p>
          <a:p>
            <a:pPr marL="0" marR="0" indent="0" algn="l" defTabSz="914354" rtl="0" eaLnBrk="1" fontAlgn="auto" latinLnBrk="0" hangingPunct="1">
              <a:lnSpc>
                <a:spcPct val="100000"/>
              </a:lnSpc>
              <a:spcBef>
                <a:spcPts val="0"/>
              </a:spcBef>
              <a:spcAft>
                <a:spcPts val="0"/>
              </a:spcAft>
              <a:buClrTx/>
              <a:buSzTx/>
              <a:buFontTx/>
              <a:buNone/>
              <a:tabLst/>
              <a:defRPr/>
            </a:pPr>
            <a:r>
              <a:rPr lang="en-US" dirty="0"/>
              <a:t>The value of estimated feature for some class is a sum of product of inverted document frequency for token in virtual document that is a concatenation of concatenation of all texts in this class and term frequency in current text</a:t>
            </a:r>
          </a:p>
          <a:p>
            <a:pPr marL="0" marR="0" lvl="0" indent="0" algn="l" defTabSz="914354" rtl="0" eaLnBrk="1" fontAlgn="auto" latinLnBrk="0" hangingPunct="1">
              <a:lnSpc>
                <a:spcPct val="100000"/>
              </a:lnSpc>
              <a:spcBef>
                <a:spcPts val="0"/>
              </a:spcBef>
              <a:spcAft>
                <a:spcPts val="0"/>
              </a:spcAft>
              <a:buClrTx/>
              <a:buSzTx/>
              <a:buFontTx/>
              <a:buNone/>
              <a:tabLst/>
              <a:defRPr/>
            </a:pPr>
            <a:r>
              <a:rPr lang="en-US" dirty="0"/>
              <a:t>Like in Naïve bayes, it’s critical to avoid target leakage, so we apply our online technique also in that estimator.</a:t>
            </a:r>
          </a:p>
          <a:p>
            <a:pPr marL="0" marR="0" indent="0" algn="l" defTabSz="914354" rtl="0" eaLnBrk="1" fontAlgn="auto" latinLnBrk="0" hangingPunct="1">
              <a:lnSpc>
                <a:spcPct val="100000"/>
              </a:lnSpc>
              <a:spcBef>
                <a:spcPts val="0"/>
              </a:spcBef>
              <a:spcAft>
                <a:spcPts val="0"/>
              </a:spcAft>
              <a:buClrTx/>
              <a:buSzTx/>
              <a:buFontTx/>
              <a:buNone/>
              <a:tabLst/>
              <a:defRPr/>
            </a:pPr>
            <a:endParaRPr lang="ru-RU" dirty="0"/>
          </a:p>
        </p:txBody>
      </p:sp>
      <p:sp>
        <p:nvSpPr>
          <p:cNvPr id="4" name="Slide Number Placeholder 3"/>
          <p:cNvSpPr>
            <a:spLocks noGrp="1"/>
          </p:cNvSpPr>
          <p:nvPr>
            <p:ph type="sldNum" sz="quarter" idx="5"/>
          </p:nvPr>
        </p:nvSpPr>
        <p:spPr/>
        <p:txBody>
          <a:bodyPr/>
          <a:lstStyle/>
          <a:p>
            <a:fld id="{281397F6-5F69-4798-869B-9B0266F8F8FE}" type="slidenum">
              <a:rPr lang="ru-RU" smtClean="0">
                <a:solidFill>
                  <a:prstClr val="black"/>
                </a:solidFill>
              </a:rPr>
              <a:pPr/>
              <a:t>28</a:t>
            </a:fld>
            <a:endParaRPr lang="ru-RU">
              <a:solidFill>
                <a:prstClr val="black"/>
              </a:solidFill>
            </a:endParaRPr>
          </a:p>
        </p:txBody>
      </p:sp>
    </p:spTree>
    <p:extLst>
      <p:ext uri="{BB962C8B-B14F-4D97-AF65-F5344CB8AC3E}">
        <p14:creationId xmlns:p14="http://schemas.microsoft.com/office/powerpoint/2010/main" val="36782502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look at a more complicated case</a:t>
            </a:r>
            <a:r>
              <a:rPr lang="ru-RU" dirty="0"/>
              <a:t> </a:t>
            </a:r>
            <a:r>
              <a:rPr lang="en-US" dirty="0"/>
              <a:t>when the object has some linked unstructured data – like image, video, or  text. To work with this data you can build a vector representation of this data, called object embedding and pass it to CatBoost. Embedding could be a prediction of some model, for example some neural network. For example, there are some well known models that allow you to compute embeddings for texts – it is classical word2vec models , </a:t>
            </a:r>
            <a:r>
              <a:rPr lang="en-US" dirty="0" err="1"/>
              <a:t>bert</a:t>
            </a:r>
            <a:r>
              <a:rPr lang="en-US" dirty="0"/>
              <a:t> and </a:t>
            </a:r>
            <a:r>
              <a:rPr lang="en-US" dirty="0" err="1"/>
              <a:t>gpt</a:t>
            </a:r>
            <a:r>
              <a:rPr lang="en-US" dirty="0"/>
              <a:t> models.</a:t>
            </a:r>
          </a:p>
          <a:p>
            <a:r>
              <a:rPr lang="en-US" dirty="0"/>
              <a:t>Someone can try feeding those vectors to gradient boosting algorithm as is, and it could somehow work, but training on 736 dimensional vectors that may have rather strange distribution in </a:t>
            </a:r>
            <a:r>
              <a:rPr lang="en-US" dirty="0" err="1"/>
              <a:t>ndimensional</a:t>
            </a:r>
            <a:r>
              <a:rPr lang="en-US" dirty="0"/>
              <a:t> space is a hard task for </a:t>
            </a:r>
            <a:r>
              <a:rPr lang="en-US" dirty="0" err="1"/>
              <a:t>gbdt</a:t>
            </a:r>
            <a:r>
              <a:rPr lang="en-US" dirty="0"/>
              <a:t>. </a:t>
            </a:r>
          </a:p>
          <a:p>
            <a:r>
              <a:rPr lang="en-US" dirty="0"/>
              <a:t>As our experiments and practical experience summary says, it’s better to somehow reduce dimensionality of embedding vectors to help GBDT make proper splits.</a:t>
            </a:r>
            <a:endParaRPr lang="ru-RU" dirty="0"/>
          </a:p>
        </p:txBody>
      </p:sp>
      <p:sp>
        <p:nvSpPr>
          <p:cNvPr id="4" name="Slide Number Placeholder 3"/>
          <p:cNvSpPr>
            <a:spLocks noGrp="1"/>
          </p:cNvSpPr>
          <p:nvPr>
            <p:ph type="sldNum" sz="quarter" idx="5"/>
          </p:nvPr>
        </p:nvSpPr>
        <p:spPr/>
        <p:txBody>
          <a:bodyPr/>
          <a:lstStyle/>
          <a:p>
            <a:fld id="{281397F6-5F69-4798-869B-9B0266F8F8FE}" type="slidenum">
              <a:rPr lang="ru-RU" smtClean="0"/>
              <a:t>29</a:t>
            </a:fld>
            <a:endParaRPr lang="ru-RU"/>
          </a:p>
        </p:txBody>
      </p:sp>
    </p:spTree>
    <p:extLst>
      <p:ext uri="{BB962C8B-B14F-4D97-AF65-F5344CB8AC3E}">
        <p14:creationId xmlns:p14="http://schemas.microsoft.com/office/powerpoint/2010/main" val="1856935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RU" dirty="0"/>
              <a:t>I’ll start my talk with Gradient boosting overview, than we will discuss CatBoost library, then we will study some CatBoost usecases.</a:t>
            </a:r>
          </a:p>
          <a:p>
            <a:r>
              <a:rPr lang="en-RU" dirty="0"/>
              <a:t>After that </a:t>
            </a:r>
            <a:r>
              <a:rPr lang="en-GB" dirty="0"/>
              <a:t>I</a:t>
            </a:r>
            <a:r>
              <a:rPr lang="en-RU" dirty="0"/>
              <a:t> will talk about CatBoost superpowers – cuda training speed, distributed training and different f</a:t>
            </a:r>
            <a:r>
              <a:rPr lang="en-GB" dirty="0" err="1"/>
              <a:t>ea</a:t>
            </a:r>
            <a:r>
              <a:rPr lang="en-RU" dirty="0"/>
              <a:t>ture types support.</a:t>
            </a:r>
          </a:p>
          <a:p>
            <a:r>
              <a:rPr lang="en-RU" dirty="0"/>
              <a:t>In the last part </a:t>
            </a:r>
            <a:r>
              <a:rPr lang="en-GB" dirty="0"/>
              <a:t>I</a:t>
            </a:r>
            <a:r>
              <a:rPr lang="en-RU" dirty="0"/>
              <a:t>’ll talk about big data training support.</a:t>
            </a:r>
          </a:p>
        </p:txBody>
      </p:sp>
      <p:sp>
        <p:nvSpPr>
          <p:cNvPr id="4" name="Slide Number Placeholder 3"/>
          <p:cNvSpPr>
            <a:spLocks noGrp="1"/>
          </p:cNvSpPr>
          <p:nvPr>
            <p:ph type="sldNum" sz="quarter" idx="5"/>
          </p:nvPr>
        </p:nvSpPr>
        <p:spPr/>
        <p:txBody>
          <a:bodyPr/>
          <a:lstStyle/>
          <a:p>
            <a:fld id="{281397F6-5F69-4798-869B-9B0266F8F8FE}" type="slidenum">
              <a:rPr lang="ru-RU" smtClean="0"/>
              <a:t>3</a:t>
            </a:fld>
            <a:endParaRPr lang="ru-RU"/>
          </a:p>
        </p:txBody>
      </p:sp>
    </p:spTree>
    <p:extLst>
      <p:ext uri="{BB962C8B-B14F-4D97-AF65-F5344CB8AC3E}">
        <p14:creationId xmlns:p14="http://schemas.microsoft.com/office/powerpoint/2010/main" val="16283720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classical method of dimensionality reduction is making some projections to lower-dimensional subspace. We were trying different kinds of projections and, surprisingly, one of the simplest classical methods worked really good. </a:t>
            </a:r>
          </a:p>
          <a:p>
            <a:r>
              <a:rPr lang="en-US" dirty="0"/>
              <a:t>I am speaking about linear discriminant analysis.</a:t>
            </a:r>
          </a:p>
          <a:p>
            <a:r>
              <a:rPr lang="en-US" dirty="0"/>
              <a:t>It is an algorithm that tries to find a linear projections that maximally separate objects of different classes. On this slide there is a simple illustration of two different one dimensional projections - first one, LD1 is a good projection as it properly separates blue crosses from red dots. And LD2 projection provides poor objects separation</a:t>
            </a:r>
          </a:p>
          <a:p>
            <a:r>
              <a:rPr lang="en-US" dirty="0"/>
              <a:t>And, of course, even that estimator is trained in online setting.</a:t>
            </a:r>
          </a:p>
        </p:txBody>
      </p:sp>
      <p:sp>
        <p:nvSpPr>
          <p:cNvPr id="4" name="Slide Number Placeholder 3"/>
          <p:cNvSpPr>
            <a:spLocks noGrp="1"/>
          </p:cNvSpPr>
          <p:nvPr>
            <p:ph type="sldNum" sz="quarter" idx="5"/>
          </p:nvPr>
        </p:nvSpPr>
        <p:spPr/>
        <p:txBody>
          <a:bodyPr/>
          <a:lstStyle/>
          <a:p>
            <a:fld id="{281397F6-5F69-4798-869B-9B0266F8F8FE}" type="slidenum">
              <a:rPr lang="ru-RU" smtClean="0"/>
              <a:t>30</a:t>
            </a:fld>
            <a:endParaRPr lang="ru-RU"/>
          </a:p>
        </p:txBody>
      </p:sp>
    </p:spTree>
    <p:extLst>
      <p:ext uri="{BB962C8B-B14F-4D97-AF65-F5344CB8AC3E}">
        <p14:creationId xmlns:p14="http://schemas.microsoft.com/office/powerpoint/2010/main" val="26645115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dirty="0"/>
              <a:t>Another </a:t>
            </a:r>
            <a:r>
              <a:rPr lang="en-US" dirty="0" err="1"/>
              <a:t>emeddings</a:t>
            </a:r>
            <a:r>
              <a:rPr lang="en-US" dirty="0"/>
              <a:t> feature estimator that gives quality boost on top of linear discriminant analysis – k nearest neighbors search. For each object we can query k closest training examples in the embedding vectors space.</a:t>
            </a:r>
          </a:p>
          <a:p>
            <a:pPr marL="0" marR="0" indent="0" algn="l" defTabSz="914354" rtl="0" eaLnBrk="1" fontAlgn="auto" latinLnBrk="0" hangingPunct="1">
              <a:lnSpc>
                <a:spcPct val="100000"/>
              </a:lnSpc>
              <a:spcBef>
                <a:spcPts val="0"/>
              </a:spcBef>
              <a:spcAft>
                <a:spcPts val="0"/>
              </a:spcAft>
              <a:buClrTx/>
              <a:buSzTx/>
              <a:buFontTx/>
              <a:buNone/>
              <a:tabLst/>
              <a:defRPr/>
            </a:pPr>
            <a:r>
              <a:rPr lang="en-US" dirty="0"/>
              <a:t>The proportion of classes in set of k objects neighbors is a ready to use feature for </a:t>
            </a:r>
            <a:r>
              <a:rPr lang="en-US" dirty="0" err="1"/>
              <a:t>gbdt</a:t>
            </a:r>
            <a:endParaRPr lang="en-US" dirty="0"/>
          </a:p>
          <a:p>
            <a:pPr marL="0" marR="0" indent="0" algn="l" defTabSz="914354" rtl="0" eaLnBrk="1" fontAlgn="auto" latinLnBrk="0" hangingPunct="1">
              <a:lnSpc>
                <a:spcPct val="100000"/>
              </a:lnSpc>
              <a:spcBef>
                <a:spcPts val="0"/>
              </a:spcBef>
              <a:spcAft>
                <a:spcPts val="0"/>
              </a:spcAft>
              <a:buClrTx/>
              <a:buSzTx/>
              <a:buFontTx/>
              <a:buNone/>
              <a:tabLst/>
              <a:defRPr/>
            </a:pPr>
            <a:r>
              <a:rPr lang="en-US" dirty="0"/>
              <a:t>We use our own implementation of Hierarchical Navigable Small World and, of course, we are building that index iteratively in online manner to avoid target leakage.</a:t>
            </a:r>
          </a:p>
        </p:txBody>
      </p:sp>
      <p:sp>
        <p:nvSpPr>
          <p:cNvPr id="4" name="Slide Number Placeholder 3"/>
          <p:cNvSpPr>
            <a:spLocks noGrp="1"/>
          </p:cNvSpPr>
          <p:nvPr>
            <p:ph type="sldNum" sz="quarter" idx="5"/>
          </p:nvPr>
        </p:nvSpPr>
        <p:spPr/>
        <p:txBody>
          <a:bodyPr/>
          <a:lstStyle/>
          <a:p>
            <a:fld id="{281397F6-5F69-4798-869B-9B0266F8F8FE}" type="slidenum">
              <a:rPr lang="ru-RU" smtClean="0"/>
              <a:t>31</a:t>
            </a:fld>
            <a:endParaRPr lang="ru-RU"/>
          </a:p>
        </p:txBody>
      </p:sp>
    </p:spTree>
    <p:extLst>
      <p:ext uri="{BB962C8B-B14F-4D97-AF65-F5344CB8AC3E}">
        <p14:creationId xmlns:p14="http://schemas.microsoft.com/office/powerpoint/2010/main" val="3065557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Categorical features give our team an idea to extend list of types, that CatBoost supports for training without preprocessing. Now CatBoost has built-in customizable pipeline for training on texts. This pipeline has </a:t>
            </a:r>
            <a:r>
              <a:rPr lang="en-US" b="1" dirty="0"/>
              <a:t>4 main stages.</a:t>
            </a:r>
          </a:p>
          <a:p>
            <a:r>
              <a:rPr lang="en-US" b="0" dirty="0"/>
              <a:t>Automatic Tokenization of text. You can select what type of tokenization to use – simple tokenizer will split text into tokens by space, smart could extract punctuation marks and numbers and delete them or replace them with special tokens.</a:t>
            </a:r>
          </a:p>
          <a:p>
            <a:r>
              <a:rPr lang="en-US" b="0" dirty="0"/>
              <a:t>On the next step CatBoost build dictionaries – it could be a character level dictionary with </a:t>
            </a:r>
            <a:r>
              <a:rPr lang="en-US" b="0" dirty="0" err="1"/>
              <a:t>ngramms</a:t>
            </a:r>
            <a:r>
              <a:rPr lang="en-US" b="0" dirty="0"/>
              <a:t>, or it could be single word dictionary as well as dictionary of word </a:t>
            </a:r>
            <a:r>
              <a:rPr lang="en-US" b="0" dirty="0" err="1"/>
              <a:t>ngrams</a:t>
            </a:r>
            <a:endParaRPr lang="en-US" b="0" dirty="0"/>
          </a:p>
          <a:p>
            <a:r>
              <a:rPr lang="en-US" b="0" dirty="0"/>
              <a:t>Also CatBoost library has separate Python classes for tokenizer and dictionary, but it’s not a topic of our current talk. </a:t>
            </a:r>
          </a:p>
        </p:txBody>
      </p:sp>
      <p:sp>
        <p:nvSpPr>
          <p:cNvPr id="4" name="Slide Number Placeholder 3"/>
          <p:cNvSpPr>
            <a:spLocks noGrp="1"/>
          </p:cNvSpPr>
          <p:nvPr>
            <p:ph type="sldNum" sz="quarter" idx="5"/>
          </p:nvPr>
        </p:nvSpPr>
        <p:spPr/>
        <p:txBody>
          <a:bodyPr/>
          <a:lstStyle/>
          <a:p>
            <a:fld id="{281397F6-5F69-4798-869B-9B0266F8F8FE}" type="slidenum">
              <a:rPr lang="ru-RU" smtClean="0">
                <a:solidFill>
                  <a:prstClr val="black"/>
                </a:solidFill>
              </a:rPr>
              <a:pPr/>
              <a:t>32</a:t>
            </a:fld>
            <a:endParaRPr lang="ru-RU">
              <a:solidFill>
                <a:prstClr val="black"/>
              </a:solidFill>
            </a:endParaRPr>
          </a:p>
        </p:txBody>
      </p:sp>
    </p:spTree>
    <p:extLst>
      <p:ext uri="{BB962C8B-B14F-4D97-AF65-F5344CB8AC3E}">
        <p14:creationId xmlns:p14="http://schemas.microsoft.com/office/powerpoint/2010/main" val="8458186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measured quality of training </a:t>
            </a:r>
            <a:r>
              <a:rPr lang="en-US" dirty="0" err="1"/>
              <a:t>catboost</a:t>
            </a:r>
            <a:r>
              <a:rPr lang="en-US" dirty="0"/>
              <a:t> on classical IMDB dataset with and without embeddings – left depicts a result of training </a:t>
            </a:r>
            <a:r>
              <a:rPr lang="en-US" dirty="0" err="1"/>
              <a:t>catboost</a:t>
            </a:r>
            <a:r>
              <a:rPr lang="en-US" dirty="0"/>
              <a:t> on </a:t>
            </a:r>
            <a:r>
              <a:rPr lang="en-US" dirty="0" err="1"/>
              <a:t>imdb</a:t>
            </a:r>
            <a:r>
              <a:rPr lang="en-US" dirty="0"/>
              <a:t> texts only and as you see, CatBoost gives rather good quality even without parameter tuning</a:t>
            </a:r>
          </a:p>
          <a:p>
            <a:r>
              <a:rPr lang="en-US" dirty="0"/>
              <a:t>And adding </a:t>
            </a:r>
            <a:r>
              <a:rPr lang="en-US" dirty="0" err="1"/>
              <a:t>bert</a:t>
            </a:r>
            <a:r>
              <a:rPr lang="en-US" dirty="0"/>
              <a:t> embeddings help to get another 1 percent point of accuracy also without any tuning.</a:t>
            </a:r>
            <a:endParaRPr lang="ru-RU" dirty="0"/>
          </a:p>
        </p:txBody>
      </p:sp>
      <p:sp>
        <p:nvSpPr>
          <p:cNvPr id="4" name="Slide Number Placeholder 3"/>
          <p:cNvSpPr>
            <a:spLocks noGrp="1"/>
          </p:cNvSpPr>
          <p:nvPr>
            <p:ph type="sldNum" sz="quarter" idx="5"/>
          </p:nvPr>
        </p:nvSpPr>
        <p:spPr/>
        <p:txBody>
          <a:bodyPr/>
          <a:lstStyle/>
          <a:p>
            <a:fld id="{281397F6-5F69-4798-869B-9B0266F8F8FE}" type="slidenum">
              <a:rPr lang="ru-RU" smtClean="0">
                <a:solidFill>
                  <a:prstClr val="black"/>
                </a:solidFill>
              </a:rPr>
              <a:pPr/>
              <a:t>33</a:t>
            </a:fld>
            <a:endParaRPr lang="ru-RU">
              <a:solidFill>
                <a:prstClr val="black"/>
              </a:solidFill>
            </a:endParaRPr>
          </a:p>
        </p:txBody>
      </p:sp>
    </p:spTree>
    <p:extLst>
      <p:ext uri="{BB962C8B-B14F-4D97-AF65-F5344CB8AC3E}">
        <p14:creationId xmlns:p14="http://schemas.microsoft.com/office/powerpoint/2010/main" val="36473973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RU" dirty="0"/>
              <a:t>Thank you for attention! Feel free to ask our team about anything in our official telegram chat and report any bugs and invonviniences to github issues.</a:t>
            </a:r>
          </a:p>
          <a:p>
            <a:r>
              <a:rPr lang="en-GB" dirty="0"/>
              <a:t>Good luck to you and your beloved ones! Stay safe and healthy.</a:t>
            </a:r>
          </a:p>
        </p:txBody>
      </p:sp>
      <p:sp>
        <p:nvSpPr>
          <p:cNvPr id="4" name="Slide Number Placeholder 3"/>
          <p:cNvSpPr>
            <a:spLocks noGrp="1"/>
          </p:cNvSpPr>
          <p:nvPr>
            <p:ph type="sldNum" sz="quarter" idx="5"/>
          </p:nvPr>
        </p:nvSpPr>
        <p:spPr/>
        <p:txBody>
          <a:bodyPr/>
          <a:lstStyle/>
          <a:p>
            <a:fld id="{281397F6-5F69-4798-869B-9B0266F8F8FE}" type="slidenum">
              <a:rPr lang="ru-RU" smtClean="0"/>
              <a:t>34</a:t>
            </a:fld>
            <a:endParaRPr lang="ru-RU"/>
          </a:p>
        </p:txBody>
      </p:sp>
    </p:spTree>
    <p:extLst>
      <p:ext uri="{BB962C8B-B14F-4D97-AF65-F5344CB8AC3E}">
        <p14:creationId xmlns:p14="http://schemas.microsoft.com/office/powerpoint/2010/main" val="1615602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RU" dirty="0"/>
              <a:t>I’ll start my talk with Gradient boosting overview, than we will discuss CatBoost library, then we will study some CatBoost usecases.</a:t>
            </a:r>
          </a:p>
          <a:p>
            <a:r>
              <a:rPr lang="en-RU" dirty="0"/>
              <a:t>After that </a:t>
            </a:r>
            <a:r>
              <a:rPr lang="en-GB" dirty="0"/>
              <a:t>I</a:t>
            </a:r>
            <a:r>
              <a:rPr lang="en-RU" dirty="0"/>
              <a:t> will talk about CatBoost superpowers – cuda training speed, distributed training and different f</a:t>
            </a:r>
            <a:r>
              <a:rPr lang="en-GB" dirty="0" err="1"/>
              <a:t>ea</a:t>
            </a:r>
            <a:r>
              <a:rPr lang="en-RU" dirty="0"/>
              <a:t>ture types support.</a:t>
            </a:r>
          </a:p>
          <a:p>
            <a:r>
              <a:rPr lang="en-RU" dirty="0"/>
              <a:t>In the last part </a:t>
            </a:r>
            <a:r>
              <a:rPr lang="en-GB" dirty="0"/>
              <a:t>I</a:t>
            </a:r>
            <a:r>
              <a:rPr lang="en-RU" dirty="0"/>
              <a:t>’ll talk about big data training support.</a:t>
            </a:r>
          </a:p>
        </p:txBody>
      </p:sp>
      <p:sp>
        <p:nvSpPr>
          <p:cNvPr id="4" name="Slide Number Placeholder 3"/>
          <p:cNvSpPr>
            <a:spLocks noGrp="1"/>
          </p:cNvSpPr>
          <p:nvPr>
            <p:ph type="sldNum" sz="quarter" idx="5"/>
          </p:nvPr>
        </p:nvSpPr>
        <p:spPr/>
        <p:txBody>
          <a:bodyPr/>
          <a:lstStyle/>
          <a:p>
            <a:fld id="{281397F6-5F69-4798-869B-9B0266F8F8FE}" type="slidenum">
              <a:rPr lang="ru-RU" smtClean="0"/>
              <a:t>4</a:t>
            </a:fld>
            <a:endParaRPr lang="ru-RU"/>
          </a:p>
        </p:txBody>
      </p:sp>
    </p:spTree>
    <p:extLst>
      <p:ext uri="{BB962C8B-B14F-4D97-AF65-F5344CB8AC3E}">
        <p14:creationId xmlns:p14="http://schemas.microsoft.com/office/powerpoint/2010/main" val="13471113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defTabSz="457200">
              <a:lnSpc>
                <a:spcPct val="125000"/>
              </a:lnSpc>
              <a:defRPr sz="2400">
                <a:latin typeface="Avenir Book"/>
                <a:ea typeface="Avenir Book"/>
                <a:cs typeface="Avenir Book"/>
                <a:sym typeface="Avenir Book"/>
              </a:defRPr>
            </a:pPr>
            <a:r>
              <a:rPr lang="en-US" dirty="0" err="1"/>
              <a:t>CatBoost</a:t>
            </a:r>
            <a:r>
              <a:rPr lang="en-US" dirty="0"/>
              <a:t> is a library that solves supervised learning task</a:t>
            </a:r>
          </a:p>
          <a:p>
            <a:pPr defTabSz="457200">
              <a:lnSpc>
                <a:spcPct val="125000"/>
              </a:lnSpc>
              <a:defRPr sz="2400">
                <a:latin typeface="Avenir Book"/>
                <a:ea typeface="Avenir Book"/>
                <a:cs typeface="Avenir Book"/>
                <a:sym typeface="Avenir Book"/>
              </a:defRPr>
            </a:pPr>
            <a:endParaRPr lang="en-US" dirty="0"/>
          </a:p>
          <a:p>
            <a:pPr defTabSz="457200">
              <a:lnSpc>
                <a:spcPct val="125000"/>
              </a:lnSpc>
              <a:defRPr sz="2400">
                <a:latin typeface="Avenir Book"/>
                <a:ea typeface="Avenir Book"/>
                <a:cs typeface="Avenir Book"/>
                <a:sym typeface="Avenir Book"/>
              </a:defRPr>
            </a:pPr>
            <a:r>
              <a:rPr lang="en-US" dirty="0"/>
              <a:t>Here on  a slide is a rough illustration of what supervised learning consist of of:</a:t>
            </a:r>
          </a:p>
          <a:p>
            <a:pPr marL="401052" indent="-401052" defTabSz="457200">
              <a:lnSpc>
                <a:spcPct val="125000"/>
              </a:lnSpc>
              <a:buSzPct val="100000"/>
              <a:buAutoNum type="arabicParenR"/>
              <a:defRPr sz="2400">
                <a:latin typeface="Avenir Book"/>
                <a:ea typeface="Avenir Book"/>
                <a:cs typeface="Avenir Book"/>
                <a:sym typeface="Avenir Book"/>
              </a:defRPr>
            </a:pPr>
            <a:r>
              <a:rPr lang="en-US" dirty="0"/>
              <a:t>we have some application where we want to apply ML techniques</a:t>
            </a:r>
          </a:p>
          <a:p>
            <a:pPr marL="401052" indent="-401052" defTabSz="457200">
              <a:lnSpc>
                <a:spcPct val="125000"/>
              </a:lnSpc>
              <a:buSzPct val="100000"/>
              <a:buAutoNum type="arabicParenR"/>
              <a:defRPr sz="2400">
                <a:latin typeface="Avenir Book"/>
                <a:ea typeface="Avenir Book"/>
                <a:cs typeface="Avenir Book"/>
                <a:sym typeface="Avenir Book"/>
              </a:defRPr>
            </a:pPr>
            <a:r>
              <a:rPr lang="en-US" dirty="0"/>
              <a:t>We have some data at hand, that could be used to solve our problem. This data contains samples and each sample have associated label. The task is  to predict label based on sample features in some optimal way. Applications  defines what the optimal way is. And to predict in this optimal way we </a:t>
            </a:r>
            <a:r>
              <a:rPr lang="en-US" dirty="0" err="1"/>
              <a:t>optimise</a:t>
            </a:r>
            <a:r>
              <a:rPr lang="en-US" dirty="0"/>
              <a:t> some loss function, that directly or indirectly drives training for optimal model</a:t>
            </a:r>
          </a:p>
          <a:p>
            <a:pPr marL="401052" indent="-401052" defTabSz="457200">
              <a:lnSpc>
                <a:spcPct val="125000"/>
              </a:lnSpc>
              <a:buSzPct val="100000"/>
              <a:buAutoNum type="arabicParenR"/>
              <a:defRPr sz="2400">
                <a:latin typeface="Avenir Book"/>
                <a:ea typeface="Avenir Book"/>
                <a:cs typeface="Avenir Book"/>
                <a:sym typeface="Avenir Book"/>
              </a:defRPr>
            </a:pPr>
            <a:r>
              <a:rPr lang="en-US" dirty="0"/>
              <a:t>Finally, we have bunch of libraries that could be used to solve the problem</a:t>
            </a:r>
          </a:p>
          <a:p>
            <a:pPr defTabSz="457200">
              <a:lnSpc>
                <a:spcPct val="125000"/>
              </a:lnSpc>
              <a:defRPr sz="2400">
                <a:latin typeface="Avenir Book"/>
                <a:ea typeface="Avenir Book"/>
                <a:cs typeface="Avenir Book"/>
                <a:sym typeface="Avenir Book"/>
              </a:defRPr>
            </a:pPr>
            <a:endParaRPr lang="en-US" dirty="0"/>
          </a:p>
          <a:p>
            <a:pPr defTabSz="457200">
              <a:lnSpc>
                <a:spcPct val="125000"/>
              </a:lnSpc>
              <a:defRPr sz="2400">
                <a:latin typeface="Avenir Book"/>
                <a:ea typeface="Avenir Book"/>
                <a:cs typeface="Avenir Book"/>
                <a:sym typeface="Avenir Book"/>
              </a:defRPr>
            </a:pPr>
            <a:r>
              <a:rPr lang="en-US" dirty="0"/>
              <a:t>This libraries, usually, </a:t>
            </a:r>
            <a:r>
              <a:rPr lang="en-US" dirty="0" err="1"/>
              <a:t>generalise</a:t>
            </a:r>
            <a:r>
              <a:rPr lang="en-US" dirty="0"/>
              <a:t> well for different applications. Linear models, GBDT, Decision tress — all this could be used for different types of predictions problems: classification, regression, ranking — just select the proper loss function</a:t>
            </a:r>
          </a:p>
          <a:p>
            <a:pPr defTabSz="457200">
              <a:lnSpc>
                <a:spcPct val="125000"/>
              </a:lnSpc>
              <a:defRPr sz="2400">
                <a:latin typeface="Avenir Book"/>
                <a:ea typeface="Avenir Book"/>
                <a:cs typeface="Avenir Book"/>
                <a:sym typeface="Avenir Book"/>
              </a:defRPr>
            </a:pPr>
            <a:endParaRPr lang="en-US" dirty="0"/>
          </a:p>
          <a:p>
            <a:pPr defTabSz="457200">
              <a:lnSpc>
                <a:spcPct val="125000"/>
              </a:lnSpc>
              <a:defRPr sz="2400">
                <a:latin typeface="Avenir Book"/>
                <a:ea typeface="Avenir Book"/>
                <a:cs typeface="Avenir Book"/>
                <a:sym typeface="Avenir Book"/>
              </a:defRPr>
            </a:pPr>
            <a:endParaRPr lang="en-US" dirty="0"/>
          </a:p>
          <a:p>
            <a:pPr defTabSz="457200">
              <a:lnSpc>
                <a:spcPct val="125000"/>
              </a:lnSpc>
              <a:defRPr sz="2400">
                <a:latin typeface="Avenir Book"/>
                <a:ea typeface="Avenir Book"/>
                <a:cs typeface="Avenir Book"/>
                <a:sym typeface="Avenir Book"/>
              </a:defRPr>
            </a:pPr>
            <a:r>
              <a:rPr lang="en-US" dirty="0"/>
              <a:t>But,  different tools work well with different data</a:t>
            </a:r>
          </a:p>
          <a:p>
            <a:pPr defTabSz="457200">
              <a:lnSpc>
                <a:spcPct val="125000"/>
              </a:lnSpc>
              <a:defRPr sz="2400">
                <a:latin typeface="Avenir Book"/>
                <a:ea typeface="Avenir Book"/>
                <a:cs typeface="Avenir Book"/>
                <a:sym typeface="Avenir Book"/>
              </a:defRPr>
            </a:pPr>
            <a:r>
              <a:rPr lang="en-US" dirty="0"/>
              <a:t>For examples, for images  CNN are the best choice</a:t>
            </a:r>
          </a:p>
          <a:p>
            <a:pPr defTabSz="457200">
              <a:lnSpc>
                <a:spcPct val="125000"/>
              </a:lnSpc>
              <a:defRPr sz="2400">
                <a:latin typeface="Avenir Book"/>
                <a:ea typeface="Avenir Book"/>
                <a:cs typeface="Avenir Book"/>
                <a:sym typeface="Avenir Book"/>
              </a:defRPr>
            </a:pPr>
            <a:r>
              <a:rPr lang="en-US" dirty="0"/>
              <a:t>For speech recognition recurrent neural networks provides great results</a:t>
            </a:r>
          </a:p>
          <a:p>
            <a:endParaRPr lang="ru-RU" dirty="0"/>
          </a:p>
        </p:txBody>
      </p:sp>
      <p:sp>
        <p:nvSpPr>
          <p:cNvPr id="4" name="Номер слайда 3"/>
          <p:cNvSpPr>
            <a:spLocks noGrp="1"/>
          </p:cNvSpPr>
          <p:nvPr>
            <p:ph type="sldNum" sz="quarter" idx="5"/>
          </p:nvPr>
        </p:nvSpPr>
        <p:spPr/>
        <p:txBody>
          <a:bodyPr/>
          <a:lstStyle/>
          <a:p>
            <a:fld id="{281397F6-5F69-4798-869B-9B0266F8F8FE}" type="slidenum">
              <a:rPr lang="ru-RU" smtClean="0"/>
              <a:t>5</a:t>
            </a:fld>
            <a:endParaRPr lang="ru-RU"/>
          </a:p>
        </p:txBody>
      </p:sp>
    </p:spTree>
    <p:extLst>
      <p:ext uri="{BB962C8B-B14F-4D97-AF65-F5344CB8AC3E}">
        <p14:creationId xmlns:p14="http://schemas.microsoft.com/office/powerpoint/2010/main" val="3021230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defTabSz="457200">
              <a:lnSpc>
                <a:spcPct val="125000"/>
              </a:lnSpc>
              <a:defRPr sz="2400">
                <a:latin typeface="Avenir Book"/>
                <a:ea typeface="Avenir Book"/>
                <a:cs typeface="Avenir Book"/>
                <a:sym typeface="Avenir Book"/>
              </a:defRPr>
            </a:pPr>
            <a:r>
              <a:rPr lang="en" dirty="0"/>
              <a:t>Here you can seen one way to classify type of data used to solve practical problems today</a:t>
            </a:r>
          </a:p>
          <a:p>
            <a:pPr defTabSz="457200">
              <a:lnSpc>
                <a:spcPct val="125000"/>
              </a:lnSpc>
              <a:defRPr sz="2400">
                <a:latin typeface="Avenir Book"/>
                <a:ea typeface="Avenir Book"/>
                <a:cs typeface="Avenir Book"/>
                <a:sym typeface="Avenir Book"/>
              </a:defRPr>
            </a:pPr>
            <a:r>
              <a:rPr lang="en" dirty="0"/>
              <a:t>Firstly, we have so-called unstructured data, like images, where deep learning techniques shows the great result</a:t>
            </a:r>
          </a:p>
          <a:p>
            <a:pPr defTabSz="457200">
              <a:lnSpc>
                <a:spcPct val="125000"/>
              </a:lnSpc>
              <a:defRPr sz="2400">
                <a:latin typeface="Avenir Book"/>
                <a:ea typeface="Avenir Book"/>
                <a:cs typeface="Avenir Book"/>
                <a:sym typeface="Avenir Book"/>
              </a:defRPr>
            </a:pPr>
            <a:r>
              <a:rPr lang="en" dirty="0"/>
              <a:t>Secondly, we have tabular, or structured data: well-engineered features are used to describe sample we use to make </a:t>
            </a:r>
            <a:r>
              <a:rPr lang="en" dirty="0" err="1"/>
              <a:t>predictions.Each</a:t>
            </a:r>
            <a:r>
              <a:rPr lang="en" dirty="0"/>
              <a:t> sample is just a row of float numbers in table. Plus a label that we need to predict. </a:t>
            </a:r>
          </a:p>
          <a:p>
            <a:pPr defTabSz="457200">
              <a:lnSpc>
                <a:spcPct val="125000"/>
              </a:lnSpc>
              <a:defRPr sz="2400">
                <a:latin typeface="Avenir Book"/>
                <a:ea typeface="Avenir Book"/>
                <a:cs typeface="Avenir Book"/>
                <a:sym typeface="Avenir Book"/>
              </a:defRPr>
            </a:pPr>
            <a:r>
              <a:rPr lang="en" dirty="0"/>
              <a:t>For this type of data the state-of-the-art results are achieve by GBDT</a:t>
            </a:r>
          </a:p>
          <a:p>
            <a:pPr defTabSz="457200">
              <a:lnSpc>
                <a:spcPct val="125000"/>
              </a:lnSpc>
              <a:defRPr sz="2400">
                <a:latin typeface="Avenir Book"/>
                <a:ea typeface="Avenir Book"/>
                <a:cs typeface="Avenir Book"/>
                <a:sym typeface="Avenir Book"/>
              </a:defRPr>
            </a:pPr>
            <a:r>
              <a:rPr lang="en" dirty="0"/>
              <a:t> </a:t>
            </a:r>
          </a:p>
          <a:p>
            <a:endParaRPr lang="ru-RU" dirty="0"/>
          </a:p>
        </p:txBody>
      </p:sp>
      <p:sp>
        <p:nvSpPr>
          <p:cNvPr id="4" name="Номер слайда 3"/>
          <p:cNvSpPr>
            <a:spLocks noGrp="1"/>
          </p:cNvSpPr>
          <p:nvPr>
            <p:ph type="sldNum" sz="quarter" idx="5"/>
          </p:nvPr>
        </p:nvSpPr>
        <p:spPr/>
        <p:txBody>
          <a:bodyPr/>
          <a:lstStyle/>
          <a:p>
            <a:fld id="{281397F6-5F69-4798-869B-9B0266F8F8FE}" type="slidenum">
              <a:rPr lang="ru-RU" smtClean="0"/>
              <a:t>6</a:t>
            </a:fld>
            <a:endParaRPr lang="ru-RU"/>
          </a:p>
        </p:txBody>
      </p:sp>
    </p:spTree>
    <p:extLst>
      <p:ext uri="{BB962C8B-B14F-4D97-AF65-F5344CB8AC3E}">
        <p14:creationId xmlns:p14="http://schemas.microsoft.com/office/powerpoint/2010/main" val="1281458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Let me recall what is Decision Trees </a:t>
            </a:r>
            <a:r>
              <a:rPr lang="en-US"/>
              <a:t>and why they are so powerfull still.</a:t>
            </a:r>
            <a:endParaRPr lang="en-US" dirty="0"/>
          </a:p>
          <a:p>
            <a:r>
              <a:rPr lang="en-US" dirty="0"/>
              <a:t>Decision Tree is a simple structure with some condition in it’s nodes and some values in </a:t>
            </a:r>
            <a:r>
              <a:rPr lang="en-US"/>
              <a:t>it’s leafs. </a:t>
            </a:r>
            <a:r>
              <a:rPr lang="en-US" dirty="0"/>
              <a:t>In simple case, </a:t>
            </a:r>
            <a:r>
              <a:rPr lang="en-US"/>
              <a:t>model leafs </a:t>
            </a:r>
            <a:r>
              <a:rPr lang="en-US" dirty="0"/>
              <a:t>contains final predictions, also there could be more </a:t>
            </a:r>
            <a:r>
              <a:rPr lang="en-US"/>
              <a:t>complex leafs </a:t>
            </a:r>
            <a:r>
              <a:rPr lang="en-US" dirty="0"/>
              <a:t>with additional formulas in them.</a:t>
            </a:r>
          </a:p>
          <a:p>
            <a:r>
              <a:rPr lang="en-US" dirty="0"/>
              <a:t>Main disadvantage of Decision trees is that it’s really hard to avoid overfitting, or even full memorization of training dataset. That leads to less then optimal generalization abilities of such models.</a:t>
            </a:r>
            <a:endParaRPr lang="ru-RU" dirty="0"/>
          </a:p>
        </p:txBody>
      </p:sp>
      <p:sp>
        <p:nvSpPr>
          <p:cNvPr id="4" name="Номер слайда 3"/>
          <p:cNvSpPr>
            <a:spLocks noGrp="1"/>
          </p:cNvSpPr>
          <p:nvPr>
            <p:ph type="sldNum" sz="quarter" idx="5"/>
          </p:nvPr>
        </p:nvSpPr>
        <p:spPr/>
        <p:txBody>
          <a:bodyPr/>
          <a:lstStyle/>
          <a:p>
            <a:fld id="{281397F6-5F69-4798-869B-9B0266F8F8FE}" type="slidenum">
              <a:rPr lang="ru-RU" smtClean="0"/>
              <a:t>7</a:t>
            </a:fld>
            <a:endParaRPr lang="ru-RU"/>
          </a:p>
        </p:txBody>
      </p:sp>
    </p:spTree>
    <p:extLst>
      <p:ext uri="{BB962C8B-B14F-4D97-AF65-F5344CB8AC3E}">
        <p14:creationId xmlns:p14="http://schemas.microsoft.com/office/powerpoint/2010/main" val="37067758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5" name="Shape 745"/>
          <p:cNvSpPr>
            <a:spLocks noGrp="1" noRot="1" noChangeAspect="1"/>
          </p:cNvSpPr>
          <p:nvPr>
            <p:ph type="sldImg"/>
          </p:nvPr>
        </p:nvSpPr>
        <p:spPr>
          <a:prstGeom prst="rect">
            <a:avLst/>
          </a:prstGeom>
        </p:spPr>
        <p:txBody>
          <a:bodyPr/>
          <a:lstStyle/>
          <a:p>
            <a:endParaRPr/>
          </a:p>
        </p:txBody>
      </p:sp>
      <p:sp>
        <p:nvSpPr>
          <p:cNvPr id="746" name="Shape 746"/>
          <p:cNvSpPr>
            <a:spLocks noGrp="1"/>
          </p:cNvSpPr>
          <p:nvPr>
            <p:ph type="body" sz="quarter" idx="1"/>
          </p:nvPr>
        </p:nvSpPr>
        <p:spPr>
          <a:prstGeom prst="rect">
            <a:avLst/>
          </a:prstGeom>
        </p:spPr>
        <p:txBody>
          <a:bodyPr/>
          <a:lstStyle>
            <a:lvl1pPr defTabSz="457200">
              <a:lnSpc>
                <a:spcPct val="125000"/>
              </a:lnSpc>
              <a:defRPr sz="2400">
                <a:latin typeface="Avenir Book"/>
                <a:ea typeface="Avenir Book"/>
                <a:cs typeface="Avenir Book"/>
                <a:sym typeface="Avenir Book"/>
              </a:defRPr>
            </a:lvl1pPr>
          </a:lstStyle>
          <a:p>
            <a:r>
              <a:rPr lang="en-US" dirty="0"/>
              <a:t>To overcome decision trees flaws a rather simple technique, named gradient boosting could be used.</a:t>
            </a:r>
          </a:p>
          <a:p>
            <a:pPr defTabSz="457200">
              <a:lnSpc>
                <a:spcPct val="125000"/>
              </a:lnSpc>
              <a:defRPr sz="2400">
                <a:latin typeface="Avenir Book"/>
                <a:ea typeface="Avenir Book"/>
                <a:cs typeface="Avenir Book"/>
                <a:sym typeface="Avenir Book"/>
              </a:defRPr>
            </a:pPr>
            <a:r>
              <a:rPr lang="en" dirty="0"/>
              <a:t>This is power technique that builds an ensemble, or linear combination, of decision trees. And builds it in a greedy way. Method starts with just one tree, this tree usually have big error</a:t>
            </a:r>
          </a:p>
        </p:txBody>
      </p:sp>
    </p:spTree>
    <p:extLst>
      <p:ext uri="{BB962C8B-B14F-4D97-AF65-F5344CB8AC3E}">
        <p14:creationId xmlns:p14="http://schemas.microsoft.com/office/powerpoint/2010/main" val="9182430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5" name="Shape 745"/>
          <p:cNvSpPr>
            <a:spLocks noGrp="1" noRot="1" noChangeAspect="1"/>
          </p:cNvSpPr>
          <p:nvPr>
            <p:ph type="sldImg"/>
          </p:nvPr>
        </p:nvSpPr>
        <p:spPr>
          <a:prstGeom prst="rect">
            <a:avLst/>
          </a:prstGeom>
        </p:spPr>
        <p:txBody>
          <a:bodyPr/>
          <a:lstStyle/>
          <a:p>
            <a:endParaRPr/>
          </a:p>
        </p:txBody>
      </p:sp>
      <p:sp>
        <p:nvSpPr>
          <p:cNvPr id="746" name="Shape 746"/>
          <p:cNvSpPr>
            <a:spLocks noGrp="1"/>
          </p:cNvSpPr>
          <p:nvPr>
            <p:ph type="body" sz="quarter" idx="1"/>
          </p:nvPr>
        </p:nvSpPr>
        <p:spPr>
          <a:prstGeom prst="rect">
            <a:avLst/>
          </a:prstGeom>
        </p:spPr>
        <p:txBody>
          <a:bodyPr/>
          <a:lstStyle>
            <a:lvl1pPr defTabSz="457200">
              <a:lnSpc>
                <a:spcPct val="125000"/>
              </a:lnSpc>
              <a:defRPr sz="2400">
                <a:latin typeface="Avenir Book"/>
                <a:ea typeface="Avenir Book"/>
                <a:cs typeface="Avenir Book"/>
                <a:sym typeface="Avenir Book"/>
              </a:defRPr>
            </a:lvl1pPr>
          </a:lstStyle>
          <a:p>
            <a:pPr defTabSz="457200">
              <a:lnSpc>
                <a:spcPct val="125000"/>
              </a:lnSpc>
              <a:defRPr sz="2400">
                <a:latin typeface="Avenir Book"/>
                <a:ea typeface="Avenir Book"/>
                <a:cs typeface="Avenir Book"/>
                <a:sym typeface="Avenir Book"/>
              </a:defRPr>
            </a:pPr>
            <a:r>
              <a:rPr lang="en" dirty="0"/>
              <a:t>Then we iteratively and a new tree is learned to corrects errors performed by previous ones </a:t>
            </a:r>
          </a:p>
        </p:txBody>
      </p:sp>
    </p:spTree>
    <p:extLst>
      <p:ext uri="{BB962C8B-B14F-4D97-AF65-F5344CB8AC3E}">
        <p14:creationId xmlns:p14="http://schemas.microsoft.com/office/powerpoint/2010/main" val="13040757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Нулевой_слайд_ru">
    <p:spTree>
      <p:nvGrpSpPr>
        <p:cNvPr id="1" name=""/>
        <p:cNvGrpSpPr/>
        <p:nvPr/>
      </p:nvGrpSpPr>
      <p:grpSpPr>
        <a:xfrm>
          <a:off x="0" y="0"/>
          <a:ext cx="0" cy="0"/>
          <a:chOff x="0" y="0"/>
          <a:chExt cx="0" cy="0"/>
        </a:xfrm>
      </p:grpSpPr>
      <p:pic>
        <p:nvPicPr>
          <p:cNvPr id="5" name="Изображение 3">
            <a:extLst>
              <a:ext uri="{FF2B5EF4-FFF2-40B4-BE49-F238E27FC236}">
                <a16:creationId xmlns:a16="http://schemas.microsoft.com/office/drawing/2014/main" id="{40923594-8447-5A46-8A64-5871B7E0E6F7}"/>
              </a:ext>
            </a:extLst>
          </p:cNvPr>
          <p:cNvPicPr>
            <a:picLocks noChangeAspect="1"/>
          </p:cNvPicPr>
          <p:nvPr userDrawn="1"/>
        </p:nvPicPr>
        <p:blipFill>
          <a:blip r:embed="rId2"/>
          <a:stretch>
            <a:fillRect/>
          </a:stretch>
        </p:blipFill>
        <p:spPr>
          <a:xfrm>
            <a:off x="8894763" y="5636795"/>
            <a:ext cx="6589712" cy="2525311"/>
          </a:xfrm>
          <a:prstGeom prst="rect">
            <a:avLst/>
          </a:prstGeom>
        </p:spPr>
      </p:pic>
    </p:spTree>
    <p:extLst>
      <p:ext uri="{BB962C8B-B14F-4D97-AF65-F5344CB8AC3E}">
        <p14:creationId xmlns:p14="http://schemas.microsoft.com/office/powerpoint/2010/main" val="4168961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Содержание_разделитель">
    <p:bg>
      <p:bgPr>
        <a:solidFill>
          <a:schemeClr val="bg2"/>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042000" y="1639790"/>
            <a:ext cx="3298475" cy="1463773"/>
          </a:xfrm>
        </p:spPr>
        <p:txBody>
          <a:bodyPr lIns="0" tIns="0" rIns="0" bIns="180000" anchor="ctr" anchorCtr="0">
            <a:noAutofit/>
          </a:bodyPr>
          <a:lstStyle>
            <a:lvl1pPr marL="0" indent="0" algn="l">
              <a:lnSpc>
                <a:spcPct val="100000"/>
              </a:lnSpc>
              <a:spcBef>
                <a:spcPts val="0"/>
              </a:spcBef>
              <a:spcAft>
                <a:spcPts val="0"/>
              </a:spcAft>
              <a:buNone/>
              <a:defRPr sz="9600" b="0" i="0">
                <a:latin typeface="+mn-lt"/>
                <a:ea typeface="Yandex Sans Text Light" charset="0"/>
                <a:cs typeface="Yandex Sans Text Light" charset="0"/>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ru-RU" dirty="0"/>
              <a:t>00</a:t>
            </a:r>
            <a:endParaRPr lang="en-US" dirty="0"/>
          </a:p>
        </p:txBody>
      </p:sp>
      <p:sp>
        <p:nvSpPr>
          <p:cNvPr id="11" name="Текст 10"/>
          <p:cNvSpPr>
            <a:spLocks noGrp="1"/>
          </p:cNvSpPr>
          <p:nvPr>
            <p:ph type="body" sz="quarter" idx="14" hasCustomPrompt="1"/>
          </p:nvPr>
        </p:nvSpPr>
        <p:spPr>
          <a:xfrm>
            <a:off x="3042000" y="4202016"/>
            <a:ext cx="18308288" cy="2932209"/>
          </a:xfrm>
        </p:spPr>
        <p:txBody>
          <a:bodyPr lIns="0" tIns="0" rIns="0" bIns="162000" anchor="b" anchorCtr="0">
            <a:noAutofit/>
          </a:bodyPr>
          <a:lstStyle>
            <a:lvl1pPr indent="0">
              <a:lnSpc>
                <a:spcPct val="100000"/>
              </a:lnSpc>
              <a:spcBef>
                <a:spcPts val="0"/>
              </a:spcBef>
              <a:spcAft>
                <a:spcPts val="0"/>
              </a:spcAft>
              <a:defRPr sz="7200" b="1" baseline="0">
                <a:latin typeface="+mj-lt"/>
              </a:defRPr>
            </a:lvl1pPr>
          </a:lstStyle>
          <a:p>
            <a:pPr lvl="0"/>
            <a:r>
              <a:rPr lang="ru-RU" dirty="0"/>
              <a:t>Название раздела</a:t>
            </a:r>
          </a:p>
        </p:txBody>
      </p:sp>
      <p:pic>
        <p:nvPicPr>
          <p:cNvPr id="4" name="Рисунок 3">
            <a:extLst>
              <a:ext uri="{FF2B5EF4-FFF2-40B4-BE49-F238E27FC236}">
                <a16:creationId xmlns:a16="http://schemas.microsoft.com/office/drawing/2014/main" id="{AB301DCE-0A8B-3C45-B41F-A56E96E730D4}"/>
              </a:ext>
            </a:extLst>
          </p:cNvPr>
          <p:cNvPicPr>
            <a:picLocks noChangeAspect="1"/>
          </p:cNvPicPr>
          <p:nvPr userDrawn="1"/>
        </p:nvPicPr>
        <p:blipFill>
          <a:blip r:embed="rId2"/>
          <a:stretch>
            <a:fillRect/>
          </a:stretch>
        </p:blipFill>
        <p:spPr>
          <a:xfrm>
            <a:off x="21028910" y="2090254"/>
            <a:ext cx="295793" cy="553418"/>
          </a:xfrm>
          <a:prstGeom prst="rect">
            <a:avLst/>
          </a:prstGeom>
        </p:spPr>
      </p:pic>
      <p:sp>
        <p:nvSpPr>
          <p:cNvPr id="9" name="Текст 7">
            <a:extLst>
              <a:ext uri="{FF2B5EF4-FFF2-40B4-BE49-F238E27FC236}">
                <a16:creationId xmlns:a16="http://schemas.microsoft.com/office/drawing/2014/main" id="{DC112D3D-C933-5B4D-80A2-E20728BDFF98}"/>
              </a:ext>
            </a:extLst>
          </p:cNvPr>
          <p:cNvSpPr>
            <a:spLocks noGrp="1"/>
          </p:cNvSpPr>
          <p:nvPr>
            <p:ph type="body" sz="quarter" idx="13" hasCustomPrompt="1"/>
          </p:nvPr>
        </p:nvSpPr>
        <p:spPr>
          <a:xfrm>
            <a:off x="3042000" y="7822545"/>
            <a:ext cx="18308288" cy="4426605"/>
          </a:xfrm>
        </p:spPr>
        <p:txBody>
          <a:bodyPr tIns="0" numCol="2" spcCol="360000">
            <a:noAutofit/>
          </a:bodyPr>
          <a:lstStyle>
            <a:lvl1pPr>
              <a:defRPr>
                <a:latin typeface="+mn-lt"/>
              </a:defRPr>
            </a:lvl1pPr>
          </a:lstStyle>
          <a:p>
            <a:pPr lvl="0"/>
            <a:r>
              <a:rPr lang="ru-RU" dirty="0"/>
              <a:t>Содержание раздела</a:t>
            </a:r>
          </a:p>
        </p:txBody>
      </p:sp>
    </p:spTree>
    <p:extLst>
      <p:ext uri="{BB962C8B-B14F-4D97-AF65-F5344CB8AC3E}">
        <p14:creationId xmlns:p14="http://schemas.microsoft.com/office/powerpoint/2010/main" val="2045253653"/>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Текст и большое изображение">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0239275"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10239275" cy="1454697"/>
          </a:xfrm>
          <a:prstGeom prst="rect">
            <a:avLst/>
          </a:prstGeom>
        </p:spPr>
        <p:txBody>
          <a:bodyPr vert="horz" lIns="0" tIns="198000" rIns="0" bIns="0" rtlCol="0" anchor="t">
            <a:noAutofit/>
          </a:bodyPr>
          <a:lstStyle/>
          <a:p>
            <a:r>
              <a:rPr lang="ru-RU" dirty="0"/>
              <a:t>Заголовок</a:t>
            </a:r>
          </a:p>
        </p:txBody>
      </p:sp>
      <p:sp>
        <p:nvSpPr>
          <p:cNvPr id="3" name="Рисунок 2">
            <a:extLst>
              <a:ext uri="{FF2B5EF4-FFF2-40B4-BE49-F238E27FC236}">
                <a16:creationId xmlns:a16="http://schemas.microsoft.com/office/drawing/2014/main" id="{B6C91E51-60DC-9F4C-BC54-EE9BDB13F6D2}"/>
              </a:ext>
            </a:extLst>
          </p:cNvPr>
          <p:cNvSpPr>
            <a:spLocks noGrp="1"/>
          </p:cNvSpPr>
          <p:nvPr>
            <p:ph type="pic" sz="quarter" idx="12" hasCustomPrompt="1"/>
          </p:nvPr>
        </p:nvSpPr>
        <p:spPr>
          <a:xfrm>
            <a:off x="12572049" y="0"/>
            <a:ext cx="11810364" cy="13716000"/>
          </a:xfrm>
        </p:spPr>
        <p:txBody>
          <a:bodyPr bIns="5400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8" name="Текст 3">
            <a:extLst>
              <a:ext uri="{FF2B5EF4-FFF2-40B4-BE49-F238E27FC236}">
                <a16:creationId xmlns:a16="http://schemas.microsoft.com/office/drawing/2014/main" id="{021A6DA9-00F7-2E4D-A607-2B4774BAD0CA}"/>
              </a:ext>
            </a:extLst>
          </p:cNvPr>
          <p:cNvSpPr>
            <a:spLocks noGrp="1"/>
          </p:cNvSpPr>
          <p:nvPr>
            <p:ph type="body" sz="quarter" idx="11"/>
          </p:nvPr>
        </p:nvSpPr>
        <p:spPr>
          <a:xfrm>
            <a:off x="1587601" y="3431440"/>
            <a:ext cx="10239274"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a:lvl4pPr>
            <a:lvl5pPr marL="0" marR="0" indent="0" algn="l" defTabSz="1828619" rtl="0" eaLnBrk="1" fontAlgn="auto" latinLnBrk="0" hangingPunct="1">
              <a:lnSpc>
                <a:spcPct val="100000"/>
              </a:lnSpc>
              <a:spcBef>
                <a:spcPts val="0"/>
              </a:spcBef>
              <a:spcAft>
                <a:spcPts val="600"/>
              </a:spcAft>
              <a:buClrTx/>
              <a:buSzTx/>
              <a:buFontTx/>
              <a:buNone/>
              <a:tabLst/>
              <a:defRPr sz="4800"/>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2151682107"/>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Большое изображение и текс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8905864" y="12624682"/>
            <a:ext cx="11707824"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8905864" y="547141"/>
            <a:ext cx="13906511" cy="1454697"/>
          </a:xfrm>
          <a:prstGeom prst="rect">
            <a:avLst/>
          </a:prstGeom>
        </p:spPr>
        <p:txBody>
          <a:bodyPr vert="horz" lIns="0" tIns="198000" rIns="0" bIns="0" rtlCol="0" anchor="t">
            <a:noAutofit/>
          </a:bodyPr>
          <a:lstStyle/>
          <a:p>
            <a:r>
              <a:rPr lang="ru-RU" dirty="0"/>
              <a:t>Заголовок</a:t>
            </a:r>
          </a:p>
        </p:txBody>
      </p:sp>
      <p:sp>
        <p:nvSpPr>
          <p:cNvPr id="3" name="Рисунок 2">
            <a:extLst>
              <a:ext uri="{FF2B5EF4-FFF2-40B4-BE49-F238E27FC236}">
                <a16:creationId xmlns:a16="http://schemas.microsoft.com/office/drawing/2014/main" id="{B6C91E51-60DC-9F4C-BC54-EE9BDB13F6D2}"/>
              </a:ext>
            </a:extLst>
          </p:cNvPr>
          <p:cNvSpPr>
            <a:spLocks noGrp="1"/>
          </p:cNvSpPr>
          <p:nvPr>
            <p:ph type="pic" sz="quarter" idx="12" hasCustomPrompt="1"/>
          </p:nvPr>
        </p:nvSpPr>
        <p:spPr>
          <a:xfrm>
            <a:off x="0" y="0"/>
            <a:ext cx="8172450" cy="13716000"/>
          </a:xfrm>
        </p:spPr>
        <p:txBody>
          <a:bodyPr tIns="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8" name="Текст 3">
            <a:extLst>
              <a:ext uri="{FF2B5EF4-FFF2-40B4-BE49-F238E27FC236}">
                <a16:creationId xmlns:a16="http://schemas.microsoft.com/office/drawing/2014/main" id="{3759D08E-DECD-BB4C-87C7-900B554BF87B}"/>
              </a:ext>
            </a:extLst>
          </p:cNvPr>
          <p:cNvSpPr>
            <a:spLocks noGrp="1"/>
          </p:cNvSpPr>
          <p:nvPr>
            <p:ph type="body" sz="quarter" idx="11"/>
          </p:nvPr>
        </p:nvSpPr>
        <p:spPr>
          <a:xfrm>
            <a:off x="8906399" y="3431440"/>
            <a:ext cx="13905975"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a:lvl4pPr>
            <a:lvl5pPr marL="0" marR="0" indent="0" algn="l" defTabSz="1828619" rtl="0" eaLnBrk="1" fontAlgn="auto" latinLnBrk="0" hangingPunct="1">
              <a:lnSpc>
                <a:spcPct val="100000"/>
              </a:lnSpc>
              <a:spcBef>
                <a:spcPts val="0"/>
              </a:spcBef>
              <a:spcAft>
                <a:spcPts val="600"/>
              </a:spcAft>
              <a:buClrTx/>
              <a:buSzTx/>
              <a:buFontTx/>
              <a:buNone/>
              <a:tabLst/>
              <a:defRPr sz="4800"/>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1258319987"/>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Текст и изображение">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6231235" y="3455988"/>
            <a:ext cx="6581140" cy="8793162"/>
          </a:xfrm>
          <a:noFill/>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9" name="Текст 3">
            <a:extLst>
              <a:ext uri="{FF2B5EF4-FFF2-40B4-BE49-F238E27FC236}">
                <a16:creationId xmlns:a16="http://schemas.microsoft.com/office/drawing/2014/main" id="{DBE36696-F982-B440-93D7-FD7AE182786A}"/>
              </a:ext>
            </a:extLst>
          </p:cNvPr>
          <p:cNvSpPr>
            <a:spLocks noGrp="1"/>
          </p:cNvSpPr>
          <p:nvPr>
            <p:ph type="body" sz="quarter" idx="11"/>
          </p:nvPr>
        </p:nvSpPr>
        <p:spPr>
          <a:xfrm>
            <a:off x="1587601" y="3431440"/>
            <a:ext cx="13896874"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a:lvl4pPr>
            <a:lvl5pPr marL="0" marR="0" indent="0" algn="l" defTabSz="1828619" rtl="0" eaLnBrk="1" fontAlgn="auto" latinLnBrk="0" hangingPunct="1">
              <a:lnSpc>
                <a:spcPct val="100000"/>
              </a:lnSpc>
              <a:spcBef>
                <a:spcPts val="0"/>
              </a:spcBef>
              <a:spcAft>
                <a:spcPts val="600"/>
              </a:spcAft>
              <a:buClrTx/>
              <a:buSzTx/>
              <a:buFontTx/>
              <a:buNone/>
              <a:tabLst/>
              <a:defRPr sz="4800"/>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1467055304"/>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Изображение и текс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63290"/>
            <a:ext cx="13896875"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en-US" dirty="0"/>
            </a:br>
            <a:r>
              <a:rPr lang="ru-RU" dirty="0"/>
              <a:t>иллюстрации</a:t>
            </a:r>
          </a:p>
        </p:txBody>
      </p:sp>
      <p:sp>
        <p:nvSpPr>
          <p:cNvPr id="9" name="Текст 3">
            <a:extLst>
              <a:ext uri="{FF2B5EF4-FFF2-40B4-BE49-F238E27FC236}">
                <a16:creationId xmlns:a16="http://schemas.microsoft.com/office/drawing/2014/main" id="{1E07366D-205F-E342-9442-335AF82B0731}"/>
              </a:ext>
            </a:extLst>
          </p:cNvPr>
          <p:cNvSpPr>
            <a:spLocks noGrp="1"/>
          </p:cNvSpPr>
          <p:nvPr>
            <p:ph type="body" sz="quarter" idx="11"/>
          </p:nvPr>
        </p:nvSpPr>
        <p:spPr>
          <a:xfrm>
            <a:off x="16228800" y="3431440"/>
            <a:ext cx="6583575"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257021635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1 изображение">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63290"/>
            <a:ext cx="21224776" cy="8785860"/>
          </a:xfrm>
        </p:spPr>
        <p:txBody>
          <a:bodyPr tIns="468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Tree>
    <p:extLst>
      <p:ext uri="{BB962C8B-B14F-4D97-AF65-F5344CB8AC3E}">
        <p14:creationId xmlns:p14="http://schemas.microsoft.com/office/powerpoint/2010/main" val="393898804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2 изображения">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63290"/>
            <a:ext cx="10239276"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
        <p:nvSpPr>
          <p:cNvPr id="6" name="Рисунок 2">
            <a:extLst>
              <a:ext uri="{FF2B5EF4-FFF2-40B4-BE49-F238E27FC236}">
                <a16:creationId xmlns:a16="http://schemas.microsoft.com/office/drawing/2014/main" id="{4D80212A-4362-B54E-94D4-393F5D1CB613}"/>
              </a:ext>
            </a:extLst>
          </p:cNvPr>
          <p:cNvSpPr>
            <a:spLocks noGrp="1"/>
          </p:cNvSpPr>
          <p:nvPr>
            <p:ph type="pic" sz="quarter" idx="13" hasCustomPrompt="1"/>
          </p:nvPr>
        </p:nvSpPr>
        <p:spPr>
          <a:xfrm>
            <a:off x="12572806" y="3463290"/>
            <a:ext cx="10239276"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Tree>
    <p:extLst>
      <p:ext uri="{BB962C8B-B14F-4D97-AF65-F5344CB8AC3E}">
        <p14:creationId xmlns:p14="http://schemas.microsoft.com/office/powerpoint/2010/main" val="1830902307"/>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3 изображения">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63290"/>
            <a:ext cx="6584851"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
        <p:nvSpPr>
          <p:cNvPr id="7" name="Рисунок 2">
            <a:extLst>
              <a:ext uri="{FF2B5EF4-FFF2-40B4-BE49-F238E27FC236}">
                <a16:creationId xmlns:a16="http://schemas.microsoft.com/office/drawing/2014/main" id="{08A2693F-48EF-E14E-9B89-421D6299B208}"/>
              </a:ext>
            </a:extLst>
          </p:cNvPr>
          <p:cNvSpPr>
            <a:spLocks noGrp="1"/>
          </p:cNvSpPr>
          <p:nvPr>
            <p:ph type="pic" sz="quarter" idx="13" hasCustomPrompt="1"/>
          </p:nvPr>
        </p:nvSpPr>
        <p:spPr>
          <a:xfrm>
            <a:off x="8905504" y="3463290"/>
            <a:ext cx="6578971"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
        <p:nvSpPr>
          <p:cNvPr id="9" name="Рисунок 2">
            <a:extLst>
              <a:ext uri="{FF2B5EF4-FFF2-40B4-BE49-F238E27FC236}">
                <a16:creationId xmlns:a16="http://schemas.microsoft.com/office/drawing/2014/main" id="{D43D93D4-A86E-1248-B402-BACDE7FB57BE}"/>
              </a:ext>
            </a:extLst>
          </p:cNvPr>
          <p:cNvSpPr>
            <a:spLocks noGrp="1"/>
          </p:cNvSpPr>
          <p:nvPr>
            <p:ph type="pic" sz="quarter" idx="14" hasCustomPrompt="1"/>
          </p:nvPr>
        </p:nvSpPr>
        <p:spPr>
          <a:xfrm>
            <a:off x="16228458" y="3463290"/>
            <a:ext cx="6583917"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Tree>
    <p:extLst>
      <p:ext uri="{BB962C8B-B14F-4D97-AF65-F5344CB8AC3E}">
        <p14:creationId xmlns:p14="http://schemas.microsoft.com/office/powerpoint/2010/main" val="3352112189"/>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Изображение во весь экран">
    <p:spTree>
      <p:nvGrpSpPr>
        <p:cNvPr id="1" name=""/>
        <p:cNvGrpSpPr/>
        <p:nvPr/>
      </p:nvGrpSpPr>
      <p:grpSpPr>
        <a:xfrm>
          <a:off x="0" y="0"/>
          <a:ext cx="0" cy="0"/>
          <a:chOff x="0" y="0"/>
          <a:chExt cx="0" cy="0"/>
        </a:xfrm>
      </p:grpSpPr>
      <p:sp>
        <p:nvSpPr>
          <p:cNvPr id="14" name="Рисунок 2">
            <a:extLst>
              <a:ext uri="{FF2B5EF4-FFF2-40B4-BE49-F238E27FC236}">
                <a16:creationId xmlns:a16="http://schemas.microsoft.com/office/drawing/2014/main" id="{EA502E89-DEA8-6F45-8073-569B507DB422}"/>
              </a:ext>
            </a:extLst>
          </p:cNvPr>
          <p:cNvSpPr>
            <a:spLocks noGrp="1"/>
          </p:cNvSpPr>
          <p:nvPr>
            <p:ph type="pic" sz="quarter" idx="13" hasCustomPrompt="1"/>
          </p:nvPr>
        </p:nvSpPr>
        <p:spPr>
          <a:xfrm>
            <a:off x="0" y="0"/>
            <a:ext cx="24382413" cy="13716000"/>
          </a:xfrm>
          <a:prstGeom prst="rect">
            <a:avLst/>
          </a:prstGeom>
        </p:spPr>
        <p:txBody>
          <a:bodyPr tIns="251999"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5" name="Footer Placeholder 4">
            <a:extLst>
              <a:ext uri="{FF2B5EF4-FFF2-40B4-BE49-F238E27FC236}">
                <a16:creationId xmlns:a16="http://schemas.microsoft.com/office/drawing/2014/main" id="{5108EC28-5BE0-7E49-9412-397DBC16A3A8}"/>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6" name="Slide Number Placeholder 5">
            <a:extLst>
              <a:ext uri="{FF2B5EF4-FFF2-40B4-BE49-F238E27FC236}">
                <a16:creationId xmlns:a16="http://schemas.microsoft.com/office/drawing/2014/main" id="{79D79FD6-9EE1-764D-9BF1-8C9BF659A2A8}"/>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Tree>
    <p:extLst>
      <p:ext uri="{BB962C8B-B14F-4D97-AF65-F5344CB8AC3E}">
        <p14:creationId xmlns:p14="http://schemas.microsoft.com/office/powerpoint/2010/main" val="2682598774"/>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Цитата">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B61AA1D6-93BC-7E46-B43D-C6BE24CBC423}"/>
              </a:ext>
            </a:extLst>
          </p:cNvPr>
          <p:cNvSpPr>
            <a:spLocks noGrp="1"/>
          </p:cNvSpPr>
          <p:nvPr>
            <p:ph type="subTitle" idx="1" hasCustomPrompt="1"/>
          </p:nvPr>
        </p:nvSpPr>
        <p:spPr>
          <a:xfrm>
            <a:off x="3042000" y="10050462"/>
            <a:ext cx="12449174" cy="1828801"/>
          </a:xfrm>
        </p:spPr>
        <p:txBody>
          <a:bodyPr lIns="0" tIns="0" rIns="0" bIns="270000" anchor="b" anchorCtr="0">
            <a:noAutofit/>
          </a:bodyPr>
          <a:lstStyle>
            <a:lvl1pPr marL="0" indent="0" algn="l">
              <a:lnSpc>
                <a:spcPct val="100000"/>
              </a:lnSpc>
              <a:spcBef>
                <a:spcPts val="0"/>
              </a:spcBef>
              <a:spcAft>
                <a:spcPts val="0"/>
              </a:spcAft>
              <a:buNone/>
              <a:defRPr sz="3200" baseline="0">
                <a:latin typeface="+mn-lt"/>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ru-RU" dirty="0"/>
              <a:t>Автор</a:t>
            </a:r>
            <a:endParaRPr lang="en-US" dirty="0"/>
          </a:p>
        </p:txBody>
      </p:sp>
      <p:sp>
        <p:nvSpPr>
          <p:cNvPr id="9" name="Text Placeholder 8"/>
          <p:cNvSpPr>
            <a:spLocks noGrp="1"/>
          </p:cNvSpPr>
          <p:nvPr>
            <p:ph type="body" sz="quarter" idx="11" hasCustomPrompt="1"/>
          </p:nvPr>
        </p:nvSpPr>
        <p:spPr>
          <a:xfrm>
            <a:off x="3052160" y="3111500"/>
            <a:ext cx="19406838" cy="6213475"/>
          </a:xfrm>
        </p:spPr>
        <p:txBody>
          <a:bodyPr tIns="180000" anchor="ctr">
            <a:noAutofit/>
          </a:bodyPr>
          <a:lstStyle>
            <a:lvl1pPr marL="0" indent="0">
              <a:buClr>
                <a:schemeClr val="bg2"/>
              </a:buClr>
              <a:buSzPct val="120000"/>
              <a:buFont typeface="Arial Unicode MS" panose="020B0604020202020204" pitchFamily="34" charset="-128"/>
              <a:buChar char="▎"/>
              <a:defRPr sz="9600" baseline="0"/>
            </a:lvl1pPr>
          </a:lstStyle>
          <a:p>
            <a:pPr lvl="0"/>
            <a:r>
              <a:rPr lang="ru-RU" dirty="0"/>
              <a:t>Цитата</a:t>
            </a:r>
            <a:endParaRPr lang="en-US" dirty="0"/>
          </a:p>
        </p:txBody>
      </p:sp>
    </p:spTree>
    <p:extLst>
      <p:ext uri="{BB962C8B-B14F-4D97-AF65-F5344CB8AC3E}">
        <p14:creationId xmlns:p14="http://schemas.microsoft.com/office/powerpoint/2010/main" val="3908282088"/>
      </p:ext>
    </p:extLst>
  </p:cSld>
  <p:clrMapOvr>
    <a:masterClrMapping/>
  </p:clrMapOvr>
  <p:extLst>
    <p:ext uri="{DCECCB84-F9BA-43D5-87BE-67443E8EF086}">
      <p15:sldGuideLst xmlns:p15="http://schemas.microsoft.com/office/powerpoint/2012/main"/>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Код (фон чёрный)">
    <p:bg>
      <p:bgPr>
        <a:solidFill>
          <a:schemeClr val="tx1"/>
        </a:solidFill>
        <a:effectLst/>
      </p:bgPr>
    </p:bg>
    <p:spTree>
      <p:nvGrpSpPr>
        <p:cNvPr id="1" name=""/>
        <p:cNvGrpSpPr/>
        <p:nvPr/>
      </p:nvGrpSpPr>
      <p:grpSpPr>
        <a:xfrm>
          <a:off x="0" y="0"/>
          <a:ext cx="0" cy="0"/>
          <a:chOff x="0" y="0"/>
          <a:chExt cx="0" cy="0"/>
        </a:xfrm>
      </p:grpSpPr>
      <p:sp>
        <p:nvSpPr>
          <p:cNvPr id="13" name="Footer Placeholder 4">
            <a:extLst>
              <a:ext uri="{FF2B5EF4-FFF2-40B4-BE49-F238E27FC236}">
                <a16:creationId xmlns:a16="http://schemas.microsoft.com/office/drawing/2014/main" id="{AD3B634B-388F-A448-9977-928240B537CB}"/>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bg1"/>
                </a:solidFill>
                <a:latin typeface="+mn-lt"/>
              </a:defRPr>
            </a:lvl1pPr>
          </a:lstStyle>
          <a:p>
            <a:endParaRPr lang="ru-RU" dirty="0"/>
          </a:p>
        </p:txBody>
      </p:sp>
      <p:sp>
        <p:nvSpPr>
          <p:cNvPr id="14" name="Slide Number Placeholder 5">
            <a:extLst>
              <a:ext uri="{FF2B5EF4-FFF2-40B4-BE49-F238E27FC236}">
                <a16:creationId xmlns:a16="http://schemas.microsoft.com/office/drawing/2014/main" id="{34750DB9-1050-F946-A127-D0A81371C620}"/>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bg1"/>
                </a:solidFill>
                <a:latin typeface="+mn-lt"/>
              </a:defRPr>
            </a:lvl1pPr>
          </a:lstStyle>
          <a:p>
            <a:fld id="{741C03D3-FA44-40EC-9A21-1FC4FEA3E22E}" type="slidenum">
              <a:rPr lang="ru-RU" smtClean="0"/>
              <a:pPr/>
              <a:t>‹#›</a:t>
            </a:fld>
            <a:endParaRPr lang="ru-RU" dirty="0"/>
          </a:p>
        </p:txBody>
      </p:sp>
      <p:sp>
        <p:nvSpPr>
          <p:cNvPr id="15" name="Заголовок 3">
            <a:extLst>
              <a:ext uri="{FF2B5EF4-FFF2-40B4-BE49-F238E27FC236}">
                <a16:creationId xmlns:a16="http://schemas.microsoft.com/office/drawing/2014/main" id="{E93341BD-A05E-7146-B509-3E298CC0F27D}"/>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lvl1pPr>
              <a:defRPr>
                <a:solidFill>
                  <a:schemeClr val="bg1"/>
                </a:solidFill>
              </a:defRPr>
            </a:lvl1pPr>
          </a:lstStyle>
          <a:p>
            <a:r>
              <a:rPr lang="ru-RU" dirty="0"/>
              <a:t>Заголовок</a:t>
            </a:r>
          </a:p>
        </p:txBody>
      </p:sp>
      <p:sp>
        <p:nvSpPr>
          <p:cNvPr id="5" name="Текст 4">
            <a:extLst>
              <a:ext uri="{FF2B5EF4-FFF2-40B4-BE49-F238E27FC236}">
                <a16:creationId xmlns:a16="http://schemas.microsoft.com/office/drawing/2014/main" id="{C578235F-978B-214B-8415-D194E2679FA4}"/>
              </a:ext>
            </a:extLst>
          </p:cNvPr>
          <p:cNvSpPr>
            <a:spLocks noGrp="1"/>
          </p:cNvSpPr>
          <p:nvPr>
            <p:ph type="body" sz="quarter" idx="10" hasCustomPrompt="1"/>
          </p:nvPr>
        </p:nvSpPr>
        <p:spPr>
          <a:xfrm>
            <a:off x="1591537" y="3104579"/>
            <a:ext cx="21220838" cy="9144571"/>
          </a:xfrm>
        </p:spPr>
        <p:txBody>
          <a:bodyPr tIns="180000"/>
          <a:lstStyle>
            <a:lvl1pPr>
              <a:lnSpc>
                <a:spcPct val="150000"/>
              </a:lnSpc>
              <a:spcBef>
                <a:spcPts val="600"/>
              </a:spcBef>
              <a:defRPr b="0" i="0">
                <a:solidFill>
                  <a:schemeClr val="bg1"/>
                </a:solidFill>
                <a:latin typeface="Courier New" panose="02070309020205020404" pitchFamily="49" charset="0"/>
                <a:cs typeface="Courier New" panose="02070309020205020404" pitchFamily="49" charset="0"/>
              </a:defRPr>
            </a:lvl1pPr>
          </a:lstStyle>
          <a:p>
            <a:r>
              <a:rPr lang="ru-RU" dirty="0"/>
              <a:t>Код</a:t>
            </a:r>
          </a:p>
        </p:txBody>
      </p:sp>
    </p:spTree>
    <p:extLst>
      <p:ext uri="{BB962C8B-B14F-4D97-AF65-F5344CB8AC3E}">
        <p14:creationId xmlns:p14="http://schemas.microsoft.com/office/powerpoint/2010/main" val="2425929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Только заголовок">
    <p:spTree>
      <p:nvGrpSpPr>
        <p:cNvPr id="1" name=""/>
        <p:cNvGrpSpPr/>
        <p:nvPr/>
      </p:nvGrpSpPr>
      <p:grpSpPr>
        <a:xfrm>
          <a:off x="0" y="0"/>
          <a:ext cx="0" cy="0"/>
          <a:chOff x="0" y="0"/>
          <a:chExt cx="0" cy="0"/>
        </a:xfrm>
      </p:grpSpPr>
      <p:sp>
        <p:nvSpPr>
          <p:cNvPr id="5" name="Заголовок 3">
            <a:extLst>
              <a:ext uri="{FF2B5EF4-FFF2-40B4-BE49-F238E27FC236}">
                <a16:creationId xmlns:a16="http://schemas.microsoft.com/office/drawing/2014/main" id="{F1F4520F-52AD-1A48-9C8D-4DE8B66AEAE1}"/>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6" name="Footer Placeholder 4">
            <a:extLst>
              <a:ext uri="{FF2B5EF4-FFF2-40B4-BE49-F238E27FC236}">
                <a16:creationId xmlns:a16="http://schemas.microsoft.com/office/drawing/2014/main" id="{5DE2E1D8-A8FD-4F4D-9760-DE2B5FE20F1A}"/>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7" name="Slide Number Placeholder 5">
            <a:extLst>
              <a:ext uri="{FF2B5EF4-FFF2-40B4-BE49-F238E27FC236}">
                <a16:creationId xmlns:a16="http://schemas.microsoft.com/office/drawing/2014/main" id="{52E98DA7-8DF9-9948-95F5-7937E92298BE}"/>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Tree>
    <p:extLst>
      <p:ext uri="{BB962C8B-B14F-4D97-AF65-F5344CB8AC3E}">
        <p14:creationId xmlns:p14="http://schemas.microsoft.com/office/powerpoint/2010/main" val="269862552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Код (фон белый)">
    <p:spTree>
      <p:nvGrpSpPr>
        <p:cNvPr id="1" name=""/>
        <p:cNvGrpSpPr/>
        <p:nvPr/>
      </p:nvGrpSpPr>
      <p:grpSpPr>
        <a:xfrm>
          <a:off x="0" y="0"/>
          <a:ext cx="0" cy="0"/>
          <a:chOff x="0" y="0"/>
          <a:chExt cx="0" cy="0"/>
        </a:xfrm>
      </p:grpSpPr>
      <p:sp>
        <p:nvSpPr>
          <p:cNvPr id="13" name="Footer Placeholder 4">
            <a:extLst>
              <a:ext uri="{FF2B5EF4-FFF2-40B4-BE49-F238E27FC236}">
                <a16:creationId xmlns:a16="http://schemas.microsoft.com/office/drawing/2014/main" id="{56CB4852-24CC-9546-8775-D111FA686AD8}"/>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4" name="Slide Number Placeholder 5">
            <a:extLst>
              <a:ext uri="{FF2B5EF4-FFF2-40B4-BE49-F238E27FC236}">
                <a16:creationId xmlns:a16="http://schemas.microsoft.com/office/drawing/2014/main" id="{0E609C07-4ABA-9149-94E6-B2C8983AFC4F}"/>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5" name="Заголовок 3">
            <a:extLst>
              <a:ext uri="{FF2B5EF4-FFF2-40B4-BE49-F238E27FC236}">
                <a16:creationId xmlns:a16="http://schemas.microsoft.com/office/drawing/2014/main" id="{45484853-AF1C-9C4F-87F8-C9C5A3EDBD7D}"/>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Текст 4">
            <a:extLst>
              <a:ext uri="{FF2B5EF4-FFF2-40B4-BE49-F238E27FC236}">
                <a16:creationId xmlns:a16="http://schemas.microsoft.com/office/drawing/2014/main" id="{DC83B333-F3B4-444F-8A46-A3EA094A312F}"/>
              </a:ext>
            </a:extLst>
          </p:cNvPr>
          <p:cNvSpPr>
            <a:spLocks noGrp="1"/>
          </p:cNvSpPr>
          <p:nvPr>
            <p:ph type="body" sz="quarter" idx="10" hasCustomPrompt="1"/>
          </p:nvPr>
        </p:nvSpPr>
        <p:spPr>
          <a:xfrm>
            <a:off x="1591537" y="3104579"/>
            <a:ext cx="21220838" cy="9144571"/>
          </a:xfrm>
        </p:spPr>
        <p:txBody>
          <a:bodyPr tIns="180000"/>
          <a:lstStyle>
            <a:lvl1pPr>
              <a:lnSpc>
                <a:spcPct val="150000"/>
              </a:lnSpc>
              <a:spcBef>
                <a:spcPts val="600"/>
              </a:spcBef>
              <a:defRPr b="0" i="0">
                <a:solidFill>
                  <a:schemeClr val="tx1"/>
                </a:solidFill>
                <a:latin typeface="Courier New" panose="02070309020205020404" pitchFamily="49" charset="0"/>
                <a:cs typeface="Courier New" panose="02070309020205020404" pitchFamily="49" charset="0"/>
              </a:defRPr>
            </a:lvl1pPr>
          </a:lstStyle>
          <a:p>
            <a:r>
              <a:rPr lang="ru-RU" dirty="0"/>
              <a:t>Код</a:t>
            </a:r>
          </a:p>
        </p:txBody>
      </p:sp>
    </p:spTree>
    <p:extLst>
      <p:ext uri="{BB962C8B-B14F-4D97-AF65-F5344CB8AC3E}">
        <p14:creationId xmlns:p14="http://schemas.microsoft.com/office/powerpoint/2010/main" val="563332592"/>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Контакты_ru">
    <p:bg>
      <p:bgPr>
        <a:solidFill>
          <a:schemeClr val="bg1"/>
        </a:solidFill>
        <a:effectLst/>
      </p:bgPr>
    </p:bg>
    <p:spTree>
      <p:nvGrpSpPr>
        <p:cNvPr id="1" name=""/>
        <p:cNvGrpSpPr/>
        <p:nvPr/>
      </p:nvGrpSpPr>
      <p:grpSpPr>
        <a:xfrm>
          <a:off x="0" y="0"/>
          <a:ext cx="0" cy="0"/>
          <a:chOff x="0" y="0"/>
          <a:chExt cx="0" cy="0"/>
        </a:xfrm>
      </p:grpSpPr>
      <p:sp>
        <p:nvSpPr>
          <p:cNvPr id="10" name="Текст 5">
            <a:extLst>
              <a:ext uri="{FF2B5EF4-FFF2-40B4-BE49-F238E27FC236}">
                <a16:creationId xmlns:a16="http://schemas.microsoft.com/office/drawing/2014/main" id="{C09B87DF-F74F-C84C-8E71-045F945C6962}"/>
              </a:ext>
            </a:extLst>
          </p:cNvPr>
          <p:cNvSpPr>
            <a:spLocks noGrp="1"/>
          </p:cNvSpPr>
          <p:nvPr>
            <p:ph type="body" sz="quarter" idx="10" hasCustomPrompt="1"/>
          </p:nvPr>
        </p:nvSpPr>
        <p:spPr>
          <a:xfrm>
            <a:off x="3044665" y="7496175"/>
            <a:ext cx="8418163" cy="820513"/>
          </a:xfrm>
          <a:prstGeom prst="rect">
            <a:avLst/>
          </a:prstGeom>
        </p:spPr>
        <p:txBody>
          <a:bodyPr lIns="0" tIns="0" bIns="0" anchor="b" anchorCtr="0"/>
          <a:lstStyle>
            <a:lvl1pPr>
              <a:lnSpc>
                <a:spcPct val="100000"/>
              </a:lnSpc>
              <a:spcBef>
                <a:spcPts val="0"/>
              </a:spcBef>
              <a:spcAft>
                <a:spcPts val="0"/>
              </a:spcAft>
              <a:defRPr sz="3200" b="1" baseline="0">
                <a:latin typeface="+mj-lt"/>
              </a:defRPr>
            </a:lvl1pPr>
          </a:lstStyle>
          <a:p>
            <a:pPr lvl="0"/>
            <a:r>
              <a:rPr lang="ru-RU" dirty="0"/>
              <a:t>Имя и</a:t>
            </a:r>
            <a:r>
              <a:rPr lang="en-US" dirty="0"/>
              <a:t> </a:t>
            </a:r>
            <a:r>
              <a:rPr lang="ru-RU" dirty="0"/>
              <a:t>Фамилия</a:t>
            </a:r>
          </a:p>
        </p:txBody>
      </p:sp>
      <p:sp>
        <p:nvSpPr>
          <p:cNvPr id="12" name="Текст 13">
            <a:extLst>
              <a:ext uri="{FF2B5EF4-FFF2-40B4-BE49-F238E27FC236}">
                <a16:creationId xmlns:a16="http://schemas.microsoft.com/office/drawing/2014/main" id="{83029A49-DE31-E64A-A86E-7056DB181FD0}"/>
              </a:ext>
            </a:extLst>
          </p:cNvPr>
          <p:cNvSpPr>
            <a:spLocks noGrp="1"/>
          </p:cNvSpPr>
          <p:nvPr>
            <p:ph type="body" sz="quarter" idx="11" hasCustomPrompt="1"/>
          </p:nvPr>
        </p:nvSpPr>
        <p:spPr>
          <a:xfrm>
            <a:off x="3042000" y="8553438"/>
            <a:ext cx="8418163" cy="1125550"/>
          </a:xfrm>
          <a:prstGeom prst="rect">
            <a:avLst/>
          </a:prstGeom>
        </p:spPr>
        <p:txBody>
          <a:bodyPr lIns="0" tIns="0" bIns="0" anchor="t" anchorCtr="0"/>
          <a:lstStyle>
            <a:lvl1pPr>
              <a:spcBef>
                <a:spcPts val="0"/>
              </a:spcBef>
              <a:spcAft>
                <a:spcPts val="0"/>
              </a:spcAft>
              <a:defRPr sz="3200">
                <a:latin typeface="+mn-lt"/>
              </a:defRPr>
            </a:lvl1pPr>
          </a:lstStyle>
          <a:p>
            <a:pPr lvl="0"/>
            <a:r>
              <a:rPr lang="ru-RU" dirty="0"/>
              <a:t>Должность</a:t>
            </a:r>
          </a:p>
        </p:txBody>
      </p:sp>
      <p:sp>
        <p:nvSpPr>
          <p:cNvPr id="16" name="Заголовок 1">
            <a:extLst>
              <a:ext uri="{FF2B5EF4-FFF2-40B4-BE49-F238E27FC236}">
                <a16:creationId xmlns:a16="http://schemas.microsoft.com/office/drawing/2014/main" id="{6B16E7C6-92E3-6843-B9BE-BFA1FBEB698D}"/>
              </a:ext>
            </a:extLst>
          </p:cNvPr>
          <p:cNvSpPr>
            <a:spLocks noGrp="1"/>
          </p:cNvSpPr>
          <p:nvPr>
            <p:ph type="title" hasCustomPrompt="1"/>
          </p:nvPr>
        </p:nvSpPr>
        <p:spPr>
          <a:xfrm>
            <a:off x="3042000" y="3477893"/>
            <a:ext cx="18308288" cy="3656332"/>
          </a:xfrm>
        </p:spPr>
        <p:txBody>
          <a:bodyPr tIns="0" bIns="162000" anchor="b" anchorCtr="0"/>
          <a:lstStyle>
            <a:lvl1pPr>
              <a:lnSpc>
                <a:spcPct val="100000"/>
              </a:lnSpc>
              <a:defRPr/>
            </a:lvl1pPr>
          </a:lstStyle>
          <a:p>
            <a:r>
              <a:rPr lang="ru-RU" dirty="0"/>
              <a:t>Спасибо</a:t>
            </a:r>
          </a:p>
        </p:txBody>
      </p:sp>
      <p:sp>
        <p:nvSpPr>
          <p:cNvPr id="20" name="Текст 13">
            <a:extLst>
              <a:ext uri="{FF2B5EF4-FFF2-40B4-BE49-F238E27FC236}">
                <a16:creationId xmlns:a16="http://schemas.microsoft.com/office/drawing/2014/main" id="{6DE52A79-8184-B048-AE45-4960F2F1B575}"/>
              </a:ext>
            </a:extLst>
          </p:cNvPr>
          <p:cNvSpPr>
            <a:spLocks noGrp="1"/>
          </p:cNvSpPr>
          <p:nvPr>
            <p:ph type="body" sz="quarter" idx="15" hasCustomPrompt="1"/>
          </p:nvPr>
        </p:nvSpPr>
        <p:spPr>
          <a:xfrm>
            <a:off x="3041609" y="10044472"/>
            <a:ext cx="8418554"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логин@</a:t>
            </a:r>
            <a:r>
              <a:rPr lang="en-US" dirty="0" err="1"/>
              <a:t>yandex-team.ru</a:t>
            </a:r>
            <a:endParaRPr lang="en-US" dirty="0"/>
          </a:p>
        </p:txBody>
      </p:sp>
      <p:sp>
        <p:nvSpPr>
          <p:cNvPr id="24" name="Текст 13">
            <a:extLst>
              <a:ext uri="{FF2B5EF4-FFF2-40B4-BE49-F238E27FC236}">
                <a16:creationId xmlns:a16="http://schemas.microsoft.com/office/drawing/2014/main" id="{189F932A-831C-6E4F-83E8-CFBA348AF3B0}"/>
              </a:ext>
            </a:extLst>
          </p:cNvPr>
          <p:cNvSpPr>
            <a:spLocks noGrp="1"/>
          </p:cNvSpPr>
          <p:nvPr>
            <p:ph type="body" sz="quarter" idx="23" hasCustomPrompt="1"/>
          </p:nvPr>
        </p:nvSpPr>
        <p:spPr>
          <a:xfrm>
            <a:off x="3041607" y="10788728"/>
            <a:ext cx="8418555"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
        <p:nvSpPr>
          <p:cNvPr id="25" name="Текст 5">
            <a:extLst>
              <a:ext uri="{FF2B5EF4-FFF2-40B4-BE49-F238E27FC236}">
                <a16:creationId xmlns:a16="http://schemas.microsoft.com/office/drawing/2014/main" id="{71328253-70E3-5C47-993B-51E50AED8329}"/>
              </a:ext>
            </a:extLst>
          </p:cNvPr>
          <p:cNvSpPr>
            <a:spLocks noGrp="1"/>
          </p:cNvSpPr>
          <p:nvPr>
            <p:ph type="body" sz="quarter" idx="24" hasCustomPrompt="1"/>
          </p:nvPr>
        </p:nvSpPr>
        <p:spPr>
          <a:xfrm>
            <a:off x="12566751" y="7496175"/>
            <a:ext cx="8783537" cy="820513"/>
          </a:xfrm>
          <a:prstGeom prst="rect">
            <a:avLst/>
          </a:prstGeom>
        </p:spPr>
        <p:txBody>
          <a:bodyPr lIns="0" tIns="0" bIns="0" anchor="b" anchorCtr="0"/>
          <a:lstStyle>
            <a:lvl1pPr>
              <a:lnSpc>
                <a:spcPct val="100000"/>
              </a:lnSpc>
              <a:spcBef>
                <a:spcPts val="0"/>
              </a:spcBef>
              <a:spcAft>
                <a:spcPts val="0"/>
              </a:spcAft>
              <a:defRPr sz="3200" b="1" baseline="0">
                <a:latin typeface="+mj-lt"/>
              </a:defRPr>
            </a:lvl1pPr>
          </a:lstStyle>
          <a:p>
            <a:pPr lvl="0"/>
            <a:r>
              <a:rPr lang="ru-RU" dirty="0"/>
              <a:t>Имя и</a:t>
            </a:r>
            <a:r>
              <a:rPr lang="en-US" dirty="0"/>
              <a:t> </a:t>
            </a:r>
            <a:r>
              <a:rPr lang="ru-RU" dirty="0"/>
              <a:t>Фамилия</a:t>
            </a:r>
          </a:p>
        </p:txBody>
      </p:sp>
      <p:sp>
        <p:nvSpPr>
          <p:cNvPr id="26" name="Текст 13">
            <a:extLst>
              <a:ext uri="{FF2B5EF4-FFF2-40B4-BE49-F238E27FC236}">
                <a16:creationId xmlns:a16="http://schemas.microsoft.com/office/drawing/2014/main" id="{6A552FD6-ABD1-D64D-9FF6-E553B0A55606}"/>
              </a:ext>
            </a:extLst>
          </p:cNvPr>
          <p:cNvSpPr>
            <a:spLocks noGrp="1"/>
          </p:cNvSpPr>
          <p:nvPr>
            <p:ph type="body" sz="quarter" idx="25" hasCustomPrompt="1"/>
          </p:nvPr>
        </p:nvSpPr>
        <p:spPr>
          <a:xfrm>
            <a:off x="12566751" y="8553438"/>
            <a:ext cx="8783537" cy="1125550"/>
          </a:xfrm>
          <a:prstGeom prst="rect">
            <a:avLst/>
          </a:prstGeom>
        </p:spPr>
        <p:txBody>
          <a:bodyPr lIns="0" tIns="0" bIns="0" anchor="t" anchorCtr="0"/>
          <a:lstStyle>
            <a:lvl1pPr>
              <a:spcBef>
                <a:spcPts val="0"/>
              </a:spcBef>
              <a:spcAft>
                <a:spcPts val="0"/>
              </a:spcAft>
              <a:defRPr sz="3200">
                <a:latin typeface="+mn-lt"/>
              </a:defRPr>
            </a:lvl1pPr>
          </a:lstStyle>
          <a:p>
            <a:pPr lvl="0"/>
            <a:r>
              <a:rPr lang="ru-RU" dirty="0"/>
              <a:t>Должность</a:t>
            </a:r>
          </a:p>
        </p:txBody>
      </p:sp>
      <p:sp>
        <p:nvSpPr>
          <p:cNvPr id="27" name="Текст 13">
            <a:extLst>
              <a:ext uri="{FF2B5EF4-FFF2-40B4-BE49-F238E27FC236}">
                <a16:creationId xmlns:a16="http://schemas.microsoft.com/office/drawing/2014/main" id="{7207650D-8903-7C4E-9AEE-D86AEB38CAA4}"/>
              </a:ext>
            </a:extLst>
          </p:cNvPr>
          <p:cNvSpPr>
            <a:spLocks noGrp="1"/>
          </p:cNvSpPr>
          <p:nvPr>
            <p:ph type="body" sz="quarter" idx="26" hasCustomPrompt="1"/>
          </p:nvPr>
        </p:nvSpPr>
        <p:spPr>
          <a:xfrm>
            <a:off x="12568741" y="10044472"/>
            <a:ext cx="8781460"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логин@</a:t>
            </a:r>
            <a:r>
              <a:rPr lang="en-US" dirty="0" err="1"/>
              <a:t>yandex-team.ru</a:t>
            </a:r>
            <a:endParaRPr lang="en-US" dirty="0"/>
          </a:p>
        </p:txBody>
      </p:sp>
      <p:sp>
        <p:nvSpPr>
          <p:cNvPr id="30" name="Текст 13">
            <a:extLst>
              <a:ext uri="{FF2B5EF4-FFF2-40B4-BE49-F238E27FC236}">
                <a16:creationId xmlns:a16="http://schemas.microsoft.com/office/drawing/2014/main" id="{3BB70EA8-80F5-E34B-BB07-E65613EA8DDF}"/>
              </a:ext>
            </a:extLst>
          </p:cNvPr>
          <p:cNvSpPr>
            <a:spLocks noGrp="1"/>
          </p:cNvSpPr>
          <p:nvPr>
            <p:ph type="body" sz="quarter" idx="28" hasCustomPrompt="1"/>
          </p:nvPr>
        </p:nvSpPr>
        <p:spPr>
          <a:xfrm>
            <a:off x="12568739" y="10788728"/>
            <a:ext cx="8781461"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
        <p:nvSpPr>
          <p:cNvPr id="29" name="Рисунок 9">
            <a:extLst>
              <a:ext uri="{FF2B5EF4-FFF2-40B4-BE49-F238E27FC236}">
                <a16:creationId xmlns:a16="http://schemas.microsoft.com/office/drawing/2014/main" id="{5703AFA8-3BF4-5544-A3BC-2BAD9D5865E5}"/>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a:t>
            </a:r>
            <a:r>
              <a:rPr lang="en-US" dirty="0"/>
              <a:t> </a:t>
            </a:r>
            <a:r>
              <a:rPr lang="ru-RU" dirty="0"/>
              <a:t>или</a:t>
            </a:r>
            <a:r>
              <a:rPr lang="en-US" dirty="0"/>
              <a:t> NDA</a:t>
            </a:r>
            <a:endParaRPr lang="ru-RU" dirty="0"/>
          </a:p>
        </p:txBody>
      </p:sp>
      <p:sp>
        <p:nvSpPr>
          <p:cNvPr id="31" name="Рисунок 10">
            <a:extLst>
              <a:ext uri="{FF2B5EF4-FFF2-40B4-BE49-F238E27FC236}">
                <a16:creationId xmlns:a16="http://schemas.microsoft.com/office/drawing/2014/main" id="{EDCF3707-D507-EE43-908E-05F8BD123C22}"/>
              </a:ext>
            </a:extLst>
          </p:cNvPr>
          <p:cNvSpPr>
            <a:spLocks noGrp="1"/>
          </p:cNvSpPr>
          <p:nvPr>
            <p:ph type="pic" sz="quarter" idx="31" hasCustomPrompt="1"/>
          </p:nvPr>
        </p:nvSpPr>
        <p:spPr>
          <a:xfrm>
            <a:off x="11992036" y="10830539"/>
            <a:ext cx="432688" cy="433250"/>
          </a:xfrm>
        </p:spPr>
        <p:txBody>
          <a:bodyPr anchor="ctr" anchorCtr="0"/>
          <a:lstStyle>
            <a:lvl1pPr algn="ctr">
              <a:defRPr sz="1600"/>
            </a:lvl1pPr>
          </a:lstStyle>
          <a:p>
            <a:r>
              <a:rPr lang="en-US" dirty="0"/>
              <a:t>Icon</a:t>
            </a:r>
            <a:endParaRPr lang="ru-RU" dirty="0"/>
          </a:p>
        </p:txBody>
      </p:sp>
      <p:sp>
        <p:nvSpPr>
          <p:cNvPr id="33" name="Рисунок 10">
            <a:extLst>
              <a:ext uri="{FF2B5EF4-FFF2-40B4-BE49-F238E27FC236}">
                <a16:creationId xmlns:a16="http://schemas.microsoft.com/office/drawing/2014/main" id="{338C2023-7709-FA4E-82B3-344C61A157ED}"/>
              </a:ext>
            </a:extLst>
          </p:cNvPr>
          <p:cNvSpPr>
            <a:spLocks noGrp="1"/>
          </p:cNvSpPr>
          <p:nvPr>
            <p:ph type="pic" sz="quarter" idx="32" hasCustomPrompt="1"/>
          </p:nvPr>
        </p:nvSpPr>
        <p:spPr>
          <a:xfrm>
            <a:off x="11992036" y="10092416"/>
            <a:ext cx="432688" cy="433250"/>
          </a:xfrm>
        </p:spPr>
        <p:txBody>
          <a:bodyPr anchor="ctr" anchorCtr="0"/>
          <a:lstStyle>
            <a:lvl1pPr algn="ctr">
              <a:defRPr sz="1600"/>
            </a:lvl1pPr>
          </a:lstStyle>
          <a:p>
            <a:r>
              <a:rPr lang="en-US" dirty="0"/>
              <a:t>Icon</a:t>
            </a:r>
            <a:endParaRPr lang="ru-RU" dirty="0"/>
          </a:p>
        </p:txBody>
      </p:sp>
      <p:sp>
        <p:nvSpPr>
          <p:cNvPr id="34" name="Рисунок 10">
            <a:extLst>
              <a:ext uri="{FF2B5EF4-FFF2-40B4-BE49-F238E27FC236}">
                <a16:creationId xmlns:a16="http://schemas.microsoft.com/office/drawing/2014/main" id="{FEEA7C5F-02DF-494E-A3DD-371DBF79D422}"/>
              </a:ext>
            </a:extLst>
          </p:cNvPr>
          <p:cNvSpPr>
            <a:spLocks noGrp="1"/>
          </p:cNvSpPr>
          <p:nvPr>
            <p:ph type="pic" sz="quarter" idx="33" hasCustomPrompt="1"/>
          </p:nvPr>
        </p:nvSpPr>
        <p:spPr>
          <a:xfrm>
            <a:off x="2475501" y="10830539"/>
            <a:ext cx="432688" cy="433250"/>
          </a:xfrm>
        </p:spPr>
        <p:txBody>
          <a:bodyPr anchor="ctr" anchorCtr="0"/>
          <a:lstStyle>
            <a:lvl1pPr algn="ctr">
              <a:defRPr sz="1600"/>
            </a:lvl1pPr>
          </a:lstStyle>
          <a:p>
            <a:r>
              <a:rPr lang="en-US" dirty="0"/>
              <a:t>Icon</a:t>
            </a:r>
            <a:endParaRPr lang="ru-RU" dirty="0"/>
          </a:p>
        </p:txBody>
      </p:sp>
      <p:sp>
        <p:nvSpPr>
          <p:cNvPr id="35" name="Рисунок 10">
            <a:extLst>
              <a:ext uri="{FF2B5EF4-FFF2-40B4-BE49-F238E27FC236}">
                <a16:creationId xmlns:a16="http://schemas.microsoft.com/office/drawing/2014/main" id="{234FC2DF-131A-424E-98BF-B350AB6AFA20}"/>
              </a:ext>
            </a:extLst>
          </p:cNvPr>
          <p:cNvSpPr>
            <a:spLocks noGrp="1"/>
          </p:cNvSpPr>
          <p:nvPr>
            <p:ph type="pic" sz="quarter" idx="34" hasCustomPrompt="1"/>
          </p:nvPr>
        </p:nvSpPr>
        <p:spPr>
          <a:xfrm>
            <a:off x="2475501" y="10092416"/>
            <a:ext cx="432688" cy="433250"/>
          </a:xfrm>
        </p:spPr>
        <p:txBody>
          <a:bodyPr anchor="ctr" anchorCtr="0"/>
          <a:lstStyle>
            <a:lvl1pPr algn="ctr">
              <a:defRPr sz="1600"/>
            </a:lvl1pPr>
          </a:lstStyle>
          <a:p>
            <a:r>
              <a:rPr lang="en-US" dirty="0"/>
              <a:t>Icon</a:t>
            </a:r>
            <a:endParaRPr lang="ru-RU" dirty="0"/>
          </a:p>
        </p:txBody>
      </p:sp>
    </p:spTree>
    <p:extLst>
      <p:ext uri="{BB962C8B-B14F-4D97-AF65-F5344CB8AC3E}">
        <p14:creationId xmlns:p14="http://schemas.microsoft.com/office/powerpoint/2010/main" val="2632486948"/>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Контакты_eng">
    <p:bg>
      <p:bgPr>
        <a:solidFill>
          <a:schemeClr val="bg1"/>
        </a:solidFill>
        <a:effectLst/>
      </p:bgPr>
    </p:bg>
    <p:spTree>
      <p:nvGrpSpPr>
        <p:cNvPr id="1" name=""/>
        <p:cNvGrpSpPr/>
        <p:nvPr/>
      </p:nvGrpSpPr>
      <p:grpSpPr>
        <a:xfrm>
          <a:off x="0" y="0"/>
          <a:ext cx="0" cy="0"/>
          <a:chOff x="0" y="0"/>
          <a:chExt cx="0" cy="0"/>
        </a:xfrm>
      </p:grpSpPr>
      <p:sp>
        <p:nvSpPr>
          <p:cNvPr id="16" name="Заголовок 1">
            <a:extLst>
              <a:ext uri="{FF2B5EF4-FFF2-40B4-BE49-F238E27FC236}">
                <a16:creationId xmlns:a16="http://schemas.microsoft.com/office/drawing/2014/main" id="{6B16E7C6-92E3-6843-B9BE-BFA1FBEB698D}"/>
              </a:ext>
            </a:extLst>
          </p:cNvPr>
          <p:cNvSpPr>
            <a:spLocks noGrp="1"/>
          </p:cNvSpPr>
          <p:nvPr>
            <p:ph type="title" hasCustomPrompt="1"/>
          </p:nvPr>
        </p:nvSpPr>
        <p:spPr>
          <a:xfrm>
            <a:off x="3042000" y="3477893"/>
            <a:ext cx="18308288" cy="3656332"/>
          </a:xfrm>
        </p:spPr>
        <p:txBody>
          <a:bodyPr tIns="0" bIns="162000" anchor="b" anchorCtr="0"/>
          <a:lstStyle>
            <a:lvl1pPr>
              <a:lnSpc>
                <a:spcPct val="100000"/>
              </a:lnSpc>
              <a:defRPr/>
            </a:lvl1pPr>
          </a:lstStyle>
          <a:p>
            <a:r>
              <a:rPr lang="en-US" dirty="0"/>
              <a:t>Thanks</a:t>
            </a:r>
            <a:endParaRPr lang="ru-RU" dirty="0"/>
          </a:p>
        </p:txBody>
      </p:sp>
      <p:pic>
        <p:nvPicPr>
          <p:cNvPr id="18" name="Изображение 8">
            <a:extLst>
              <a:ext uri="{FF2B5EF4-FFF2-40B4-BE49-F238E27FC236}">
                <a16:creationId xmlns:a16="http://schemas.microsoft.com/office/drawing/2014/main" id="{2C0343D3-CA16-7749-A263-ADF949D821CB}"/>
              </a:ext>
            </a:extLst>
          </p:cNvPr>
          <p:cNvPicPr>
            <a:picLocks noChangeAspect="1"/>
          </p:cNvPicPr>
          <p:nvPr userDrawn="1"/>
        </p:nvPicPr>
        <p:blipFill>
          <a:blip r:embed="rId2"/>
          <a:stretch>
            <a:fillRect/>
          </a:stretch>
        </p:blipFill>
        <p:spPr>
          <a:xfrm>
            <a:off x="3075939" y="1884224"/>
            <a:ext cx="2329024" cy="857788"/>
          </a:xfrm>
          <a:prstGeom prst="rect">
            <a:avLst/>
          </a:prstGeom>
        </p:spPr>
      </p:pic>
      <p:sp>
        <p:nvSpPr>
          <p:cNvPr id="19" name="Рисунок 7">
            <a:extLst>
              <a:ext uri="{FF2B5EF4-FFF2-40B4-BE49-F238E27FC236}">
                <a16:creationId xmlns:a16="http://schemas.microsoft.com/office/drawing/2014/main" id="{5FBA08AF-E014-AD48-95B1-8F45C4B748BF}"/>
              </a:ext>
            </a:extLst>
          </p:cNvPr>
          <p:cNvSpPr>
            <a:spLocks noGrp="1"/>
          </p:cNvSpPr>
          <p:nvPr>
            <p:ph type="pic" sz="quarter" idx="13" hasCustomPrompt="1"/>
          </p:nvPr>
        </p:nvSpPr>
        <p:spPr>
          <a:xfrm>
            <a:off x="3060775" y="1748278"/>
            <a:ext cx="8763000" cy="1219200"/>
          </a:xfrm>
        </p:spPr>
        <p:txBody>
          <a:bodyPr tIns="594000">
            <a:norm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 Сервиса</a:t>
            </a:r>
          </a:p>
        </p:txBody>
      </p:sp>
      <p:sp>
        <p:nvSpPr>
          <p:cNvPr id="20" name="Рисунок 9">
            <a:extLst>
              <a:ext uri="{FF2B5EF4-FFF2-40B4-BE49-F238E27FC236}">
                <a16:creationId xmlns:a16="http://schemas.microsoft.com/office/drawing/2014/main" id="{F2574A9F-233D-434C-9F6B-21A5352744D2}"/>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 или </a:t>
            </a:r>
            <a:r>
              <a:rPr lang="en-US" dirty="0"/>
              <a:t>NDA</a:t>
            </a:r>
            <a:endParaRPr lang="ru-RU" dirty="0"/>
          </a:p>
        </p:txBody>
      </p:sp>
      <p:sp>
        <p:nvSpPr>
          <p:cNvPr id="21" name="Текст 5">
            <a:extLst>
              <a:ext uri="{FF2B5EF4-FFF2-40B4-BE49-F238E27FC236}">
                <a16:creationId xmlns:a16="http://schemas.microsoft.com/office/drawing/2014/main" id="{EAE55469-0C21-1A45-9E51-211C7A9BFBBC}"/>
              </a:ext>
            </a:extLst>
          </p:cNvPr>
          <p:cNvSpPr>
            <a:spLocks noGrp="1"/>
          </p:cNvSpPr>
          <p:nvPr>
            <p:ph type="body" sz="quarter" idx="10" hasCustomPrompt="1"/>
          </p:nvPr>
        </p:nvSpPr>
        <p:spPr>
          <a:xfrm>
            <a:off x="3042000" y="7496175"/>
            <a:ext cx="8418163" cy="820513"/>
          </a:xfrm>
          <a:prstGeom prst="rect">
            <a:avLst/>
          </a:prstGeom>
        </p:spPr>
        <p:txBody>
          <a:bodyPr lIns="0" tIns="0" bIns="0" anchor="b" anchorCtr="0"/>
          <a:lstStyle>
            <a:lvl1pPr>
              <a:lnSpc>
                <a:spcPct val="100000"/>
              </a:lnSpc>
              <a:spcBef>
                <a:spcPts val="0"/>
              </a:spcBef>
              <a:spcAft>
                <a:spcPts val="0"/>
              </a:spcAft>
              <a:defRPr sz="3200" b="1" baseline="0">
                <a:latin typeface="+mj-lt"/>
              </a:defRPr>
            </a:lvl1pPr>
          </a:lstStyle>
          <a:p>
            <a:pPr lvl="0"/>
            <a:r>
              <a:rPr lang="en-US" dirty="0"/>
              <a:t>Name</a:t>
            </a:r>
            <a:endParaRPr lang="ru-RU" dirty="0"/>
          </a:p>
        </p:txBody>
      </p:sp>
      <p:sp>
        <p:nvSpPr>
          <p:cNvPr id="22" name="Текст 13">
            <a:extLst>
              <a:ext uri="{FF2B5EF4-FFF2-40B4-BE49-F238E27FC236}">
                <a16:creationId xmlns:a16="http://schemas.microsoft.com/office/drawing/2014/main" id="{47CE952D-A80F-7D46-9DDA-3082D6B78841}"/>
              </a:ext>
            </a:extLst>
          </p:cNvPr>
          <p:cNvSpPr>
            <a:spLocks noGrp="1"/>
          </p:cNvSpPr>
          <p:nvPr>
            <p:ph type="body" sz="quarter" idx="11" hasCustomPrompt="1"/>
          </p:nvPr>
        </p:nvSpPr>
        <p:spPr>
          <a:xfrm>
            <a:off x="3042000" y="8553438"/>
            <a:ext cx="8418163" cy="1125550"/>
          </a:xfrm>
          <a:prstGeom prst="rect">
            <a:avLst/>
          </a:prstGeom>
        </p:spPr>
        <p:txBody>
          <a:bodyPr lIns="0" tIns="0" bIns="0" anchor="t" anchorCtr="0"/>
          <a:lstStyle>
            <a:lvl1pPr>
              <a:spcBef>
                <a:spcPts val="0"/>
              </a:spcBef>
              <a:spcAft>
                <a:spcPts val="0"/>
              </a:spcAft>
              <a:defRPr sz="3200">
                <a:latin typeface="+mn-lt"/>
              </a:defRPr>
            </a:lvl1pPr>
          </a:lstStyle>
          <a:p>
            <a:pPr lvl="0"/>
            <a:r>
              <a:rPr lang="en-US" dirty="0"/>
              <a:t>Position</a:t>
            </a:r>
            <a:endParaRPr lang="ru-RU" dirty="0"/>
          </a:p>
        </p:txBody>
      </p:sp>
      <p:sp>
        <p:nvSpPr>
          <p:cNvPr id="28" name="Текст 5">
            <a:extLst>
              <a:ext uri="{FF2B5EF4-FFF2-40B4-BE49-F238E27FC236}">
                <a16:creationId xmlns:a16="http://schemas.microsoft.com/office/drawing/2014/main" id="{FFF86162-5146-A34A-8041-62C28A169EE4}"/>
              </a:ext>
            </a:extLst>
          </p:cNvPr>
          <p:cNvSpPr>
            <a:spLocks noGrp="1"/>
          </p:cNvSpPr>
          <p:nvPr>
            <p:ph type="body" sz="quarter" idx="24" hasCustomPrompt="1"/>
          </p:nvPr>
        </p:nvSpPr>
        <p:spPr>
          <a:xfrm>
            <a:off x="12566751" y="7496175"/>
            <a:ext cx="8783537" cy="820513"/>
          </a:xfrm>
          <a:prstGeom prst="rect">
            <a:avLst/>
          </a:prstGeom>
        </p:spPr>
        <p:txBody>
          <a:bodyPr lIns="0" tIns="0" bIns="0" anchor="b" anchorCtr="0"/>
          <a:lstStyle>
            <a:lvl1pPr>
              <a:lnSpc>
                <a:spcPct val="100000"/>
              </a:lnSpc>
              <a:spcBef>
                <a:spcPts val="0"/>
              </a:spcBef>
              <a:spcAft>
                <a:spcPts val="0"/>
              </a:spcAft>
              <a:defRPr sz="3200" b="1" baseline="0">
                <a:latin typeface="+mj-lt"/>
              </a:defRPr>
            </a:lvl1pPr>
          </a:lstStyle>
          <a:p>
            <a:pPr lvl="0"/>
            <a:r>
              <a:rPr lang="en-US" dirty="0"/>
              <a:t>Name</a:t>
            </a:r>
            <a:endParaRPr lang="ru-RU" dirty="0"/>
          </a:p>
        </p:txBody>
      </p:sp>
      <p:sp>
        <p:nvSpPr>
          <p:cNvPr id="29" name="Текст 13">
            <a:extLst>
              <a:ext uri="{FF2B5EF4-FFF2-40B4-BE49-F238E27FC236}">
                <a16:creationId xmlns:a16="http://schemas.microsoft.com/office/drawing/2014/main" id="{7E81EC0E-C936-F047-BCBE-336A7C292867}"/>
              </a:ext>
            </a:extLst>
          </p:cNvPr>
          <p:cNvSpPr>
            <a:spLocks noGrp="1"/>
          </p:cNvSpPr>
          <p:nvPr>
            <p:ph type="body" sz="quarter" idx="25" hasCustomPrompt="1"/>
          </p:nvPr>
        </p:nvSpPr>
        <p:spPr>
          <a:xfrm>
            <a:off x="12566751" y="8553438"/>
            <a:ext cx="8783537" cy="1125550"/>
          </a:xfrm>
          <a:prstGeom prst="rect">
            <a:avLst/>
          </a:prstGeom>
        </p:spPr>
        <p:txBody>
          <a:bodyPr lIns="0" tIns="0" bIns="0" anchor="t" anchorCtr="0"/>
          <a:lstStyle>
            <a:lvl1pPr>
              <a:spcBef>
                <a:spcPts val="0"/>
              </a:spcBef>
              <a:spcAft>
                <a:spcPts val="0"/>
              </a:spcAft>
              <a:defRPr sz="3200">
                <a:latin typeface="+mn-lt"/>
              </a:defRPr>
            </a:lvl1pPr>
          </a:lstStyle>
          <a:p>
            <a:pPr lvl="0"/>
            <a:r>
              <a:rPr lang="en-US" dirty="0"/>
              <a:t>Position</a:t>
            </a:r>
            <a:endParaRPr lang="ru-RU" dirty="0"/>
          </a:p>
        </p:txBody>
      </p:sp>
      <p:sp>
        <p:nvSpPr>
          <p:cNvPr id="25" name="Рисунок 10">
            <a:extLst>
              <a:ext uri="{FF2B5EF4-FFF2-40B4-BE49-F238E27FC236}">
                <a16:creationId xmlns:a16="http://schemas.microsoft.com/office/drawing/2014/main" id="{1BD774AD-5E7F-E840-8C33-B151995FE976}"/>
              </a:ext>
            </a:extLst>
          </p:cNvPr>
          <p:cNvSpPr>
            <a:spLocks noGrp="1"/>
          </p:cNvSpPr>
          <p:nvPr>
            <p:ph type="pic" sz="quarter" idx="31" hasCustomPrompt="1"/>
          </p:nvPr>
        </p:nvSpPr>
        <p:spPr>
          <a:xfrm>
            <a:off x="11992036" y="10830539"/>
            <a:ext cx="432688" cy="433250"/>
          </a:xfrm>
        </p:spPr>
        <p:txBody>
          <a:bodyPr anchor="ctr" anchorCtr="0"/>
          <a:lstStyle>
            <a:lvl1pPr algn="ctr">
              <a:defRPr sz="1600"/>
            </a:lvl1pPr>
          </a:lstStyle>
          <a:p>
            <a:r>
              <a:rPr lang="en-US" dirty="0"/>
              <a:t>Icon</a:t>
            </a:r>
            <a:endParaRPr lang="ru-RU" dirty="0"/>
          </a:p>
        </p:txBody>
      </p:sp>
      <p:sp>
        <p:nvSpPr>
          <p:cNvPr id="26" name="Рисунок 10">
            <a:extLst>
              <a:ext uri="{FF2B5EF4-FFF2-40B4-BE49-F238E27FC236}">
                <a16:creationId xmlns:a16="http://schemas.microsoft.com/office/drawing/2014/main" id="{DB250544-28AA-8443-8C89-1C2284A77F23}"/>
              </a:ext>
            </a:extLst>
          </p:cNvPr>
          <p:cNvSpPr>
            <a:spLocks noGrp="1"/>
          </p:cNvSpPr>
          <p:nvPr>
            <p:ph type="pic" sz="quarter" idx="32" hasCustomPrompt="1"/>
          </p:nvPr>
        </p:nvSpPr>
        <p:spPr>
          <a:xfrm>
            <a:off x="11992036" y="10092416"/>
            <a:ext cx="432688" cy="433250"/>
          </a:xfrm>
        </p:spPr>
        <p:txBody>
          <a:bodyPr anchor="ctr" anchorCtr="0"/>
          <a:lstStyle>
            <a:lvl1pPr algn="ctr">
              <a:defRPr sz="1600"/>
            </a:lvl1pPr>
          </a:lstStyle>
          <a:p>
            <a:r>
              <a:rPr lang="en-US" dirty="0"/>
              <a:t>Icon</a:t>
            </a:r>
            <a:endParaRPr lang="ru-RU" dirty="0"/>
          </a:p>
        </p:txBody>
      </p:sp>
      <p:sp>
        <p:nvSpPr>
          <p:cNvPr id="35" name="Рисунок 10">
            <a:extLst>
              <a:ext uri="{FF2B5EF4-FFF2-40B4-BE49-F238E27FC236}">
                <a16:creationId xmlns:a16="http://schemas.microsoft.com/office/drawing/2014/main" id="{94A8308A-2698-E24C-8AEA-822C5EA2655A}"/>
              </a:ext>
            </a:extLst>
          </p:cNvPr>
          <p:cNvSpPr>
            <a:spLocks noGrp="1"/>
          </p:cNvSpPr>
          <p:nvPr>
            <p:ph type="pic" sz="quarter" idx="33" hasCustomPrompt="1"/>
          </p:nvPr>
        </p:nvSpPr>
        <p:spPr>
          <a:xfrm>
            <a:off x="2475501" y="10830539"/>
            <a:ext cx="432688" cy="433250"/>
          </a:xfrm>
        </p:spPr>
        <p:txBody>
          <a:bodyPr anchor="ctr" anchorCtr="0"/>
          <a:lstStyle>
            <a:lvl1pPr algn="ctr">
              <a:defRPr sz="1600"/>
            </a:lvl1pPr>
          </a:lstStyle>
          <a:p>
            <a:r>
              <a:rPr lang="en-US" dirty="0"/>
              <a:t>Icon</a:t>
            </a:r>
            <a:endParaRPr lang="ru-RU" dirty="0"/>
          </a:p>
        </p:txBody>
      </p:sp>
      <p:sp>
        <p:nvSpPr>
          <p:cNvPr id="36" name="Рисунок 10">
            <a:extLst>
              <a:ext uri="{FF2B5EF4-FFF2-40B4-BE49-F238E27FC236}">
                <a16:creationId xmlns:a16="http://schemas.microsoft.com/office/drawing/2014/main" id="{5A3327EC-3702-7445-84A6-E66DB496B24E}"/>
              </a:ext>
            </a:extLst>
          </p:cNvPr>
          <p:cNvSpPr>
            <a:spLocks noGrp="1"/>
          </p:cNvSpPr>
          <p:nvPr>
            <p:ph type="pic" sz="quarter" idx="34" hasCustomPrompt="1"/>
          </p:nvPr>
        </p:nvSpPr>
        <p:spPr>
          <a:xfrm>
            <a:off x="2475501" y="10092416"/>
            <a:ext cx="432688" cy="433250"/>
          </a:xfrm>
        </p:spPr>
        <p:txBody>
          <a:bodyPr anchor="ctr" anchorCtr="0"/>
          <a:lstStyle>
            <a:lvl1pPr algn="ctr">
              <a:defRPr sz="1600"/>
            </a:lvl1pPr>
          </a:lstStyle>
          <a:p>
            <a:r>
              <a:rPr lang="en-US" dirty="0"/>
              <a:t>Icon</a:t>
            </a:r>
            <a:endParaRPr lang="ru-RU" dirty="0"/>
          </a:p>
        </p:txBody>
      </p:sp>
      <p:sp>
        <p:nvSpPr>
          <p:cNvPr id="37" name="Текст 13">
            <a:extLst>
              <a:ext uri="{FF2B5EF4-FFF2-40B4-BE49-F238E27FC236}">
                <a16:creationId xmlns:a16="http://schemas.microsoft.com/office/drawing/2014/main" id="{1F9C788A-0539-844B-A9E2-7E5787FDC48E}"/>
              </a:ext>
            </a:extLst>
          </p:cNvPr>
          <p:cNvSpPr>
            <a:spLocks noGrp="1"/>
          </p:cNvSpPr>
          <p:nvPr>
            <p:ph type="body" sz="quarter" idx="15" hasCustomPrompt="1"/>
          </p:nvPr>
        </p:nvSpPr>
        <p:spPr>
          <a:xfrm>
            <a:off x="3041609" y="10044472"/>
            <a:ext cx="8418554"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en-US" dirty="0"/>
              <a:t>login</a:t>
            </a:r>
            <a:r>
              <a:rPr lang="ru-RU" dirty="0"/>
              <a:t>@</a:t>
            </a:r>
            <a:r>
              <a:rPr lang="en-US" dirty="0" err="1"/>
              <a:t>yandex-team.ru</a:t>
            </a:r>
            <a:endParaRPr lang="en-US" dirty="0"/>
          </a:p>
        </p:txBody>
      </p:sp>
      <p:sp>
        <p:nvSpPr>
          <p:cNvPr id="38" name="Текст 13">
            <a:extLst>
              <a:ext uri="{FF2B5EF4-FFF2-40B4-BE49-F238E27FC236}">
                <a16:creationId xmlns:a16="http://schemas.microsoft.com/office/drawing/2014/main" id="{D00BA3AD-071F-454D-9E76-04A384CEB42D}"/>
              </a:ext>
            </a:extLst>
          </p:cNvPr>
          <p:cNvSpPr>
            <a:spLocks noGrp="1"/>
          </p:cNvSpPr>
          <p:nvPr>
            <p:ph type="body" sz="quarter" idx="23" hasCustomPrompt="1"/>
          </p:nvPr>
        </p:nvSpPr>
        <p:spPr>
          <a:xfrm>
            <a:off x="3041607" y="10788728"/>
            <a:ext cx="8418555"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
        <p:nvSpPr>
          <p:cNvPr id="39" name="Текст 13">
            <a:extLst>
              <a:ext uri="{FF2B5EF4-FFF2-40B4-BE49-F238E27FC236}">
                <a16:creationId xmlns:a16="http://schemas.microsoft.com/office/drawing/2014/main" id="{0801B247-141C-BF4E-B3B8-67528581BE75}"/>
              </a:ext>
            </a:extLst>
          </p:cNvPr>
          <p:cNvSpPr>
            <a:spLocks noGrp="1"/>
          </p:cNvSpPr>
          <p:nvPr>
            <p:ph type="body" sz="quarter" idx="26" hasCustomPrompt="1"/>
          </p:nvPr>
        </p:nvSpPr>
        <p:spPr>
          <a:xfrm>
            <a:off x="12568741" y="10044472"/>
            <a:ext cx="8781460"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en-US" dirty="0"/>
              <a:t>login</a:t>
            </a:r>
            <a:r>
              <a:rPr lang="ru-RU" dirty="0"/>
              <a:t>@</a:t>
            </a:r>
            <a:r>
              <a:rPr lang="en-US" dirty="0" err="1"/>
              <a:t>yandex-team.ru</a:t>
            </a:r>
            <a:endParaRPr lang="en-US" dirty="0"/>
          </a:p>
        </p:txBody>
      </p:sp>
      <p:sp>
        <p:nvSpPr>
          <p:cNvPr id="40" name="Текст 13">
            <a:extLst>
              <a:ext uri="{FF2B5EF4-FFF2-40B4-BE49-F238E27FC236}">
                <a16:creationId xmlns:a16="http://schemas.microsoft.com/office/drawing/2014/main" id="{71D4666A-7E76-4242-BF15-CECA56F77772}"/>
              </a:ext>
            </a:extLst>
          </p:cNvPr>
          <p:cNvSpPr>
            <a:spLocks noGrp="1"/>
          </p:cNvSpPr>
          <p:nvPr>
            <p:ph type="body" sz="quarter" idx="28" hasCustomPrompt="1"/>
          </p:nvPr>
        </p:nvSpPr>
        <p:spPr>
          <a:xfrm>
            <a:off x="12568739" y="10788728"/>
            <a:ext cx="8781461"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Tree>
    <p:extLst>
      <p:ext uri="{BB962C8B-B14F-4D97-AF65-F5344CB8AC3E}">
        <p14:creationId xmlns:p14="http://schemas.microsoft.com/office/powerpoint/2010/main" val="82718823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Пустой слайд">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4018508"/>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type="tx">
  <p:cSld name="Текст ">
    <p:spTree>
      <p:nvGrpSpPr>
        <p:cNvPr id="1" name=""/>
        <p:cNvGrpSpPr/>
        <p:nvPr/>
      </p:nvGrpSpPr>
      <p:grpSpPr>
        <a:xfrm>
          <a:off x="0" y="0"/>
          <a:ext cx="0" cy="0"/>
          <a:chOff x="0" y="0"/>
          <a:chExt cx="0" cy="0"/>
        </a:xfrm>
      </p:grpSpPr>
      <p:sp>
        <p:nvSpPr>
          <p:cNvPr id="90" name="Body Level One…"/>
          <p:cNvSpPr txBox="1">
            <a:spLocks noGrp="1"/>
          </p:cNvSpPr>
          <p:nvPr>
            <p:ph type="body" idx="1"/>
          </p:nvPr>
        </p:nvSpPr>
        <p:spPr>
          <a:xfrm>
            <a:off x="1137450" y="3050408"/>
            <a:ext cx="18691114" cy="9138786"/>
          </a:xfrm>
          <a:prstGeom prst="rect">
            <a:avLst/>
          </a:prstGeom>
        </p:spPr>
        <p:txBody>
          <a:bodyPr/>
          <a:lstStyle>
            <a:lvl2pPr marL="380962" indent="-380962">
              <a:buBlip>
                <a:blip r:embed="rId2"/>
              </a:buBlip>
            </a:lvl2pPr>
            <a:lvl3pPr>
              <a:buSzPct val="150000"/>
            </a:lvl3pPr>
            <a:lvl4pPr marL="1142886" indent="-761924"/>
          </a:lstStyle>
          <a:p>
            <a:r>
              <a:t>Body Level One</a:t>
            </a:r>
          </a:p>
          <a:p>
            <a:pPr lvl="1"/>
            <a:r>
              <a:t>Body Level Two</a:t>
            </a:r>
          </a:p>
          <a:p>
            <a:pPr lvl="2"/>
            <a:r>
              <a:t>Body Level Three</a:t>
            </a:r>
          </a:p>
          <a:p>
            <a:pPr lvl="3"/>
            <a:r>
              <a:t>Body Level Four</a:t>
            </a:r>
          </a:p>
          <a:p>
            <a:pPr lvl="4"/>
            <a:r>
              <a:t>Body Level Five</a:t>
            </a:r>
          </a:p>
        </p:txBody>
      </p:sp>
      <p:sp>
        <p:nvSpPr>
          <p:cNvPr id="91" name="Title Text"/>
          <p:cNvSpPr txBox="1">
            <a:spLocks noGrp="1"/>
          </p:cNvSpPr>
          <p:nvPr>
            <p:ph type="title"/>
          </p:nvPr>
        </p:nvSpPr>
        <p:spPr>
          <a:prstGeom prst="rect">
            <a:avLst/>
          </a:prstGeom>
        </p:spPr>
        <p:txBody>
          <a:bodyPr/>
          <a:lstStyle/>
          <a:p>
            <a:r>
              <a:t>Title Text</a:t>
            </a:r>
          </a:p>
        </p:txBody>
      </p:sp>
      <p:sp>
        <p:nvSpPr>
          <p:cNvPr id="92" name="Rectangle"/>
          <p:cNvSpPr txBox="1">
            <a:spLocks noGrp="1"/>
          </p:cNvSpPr>
          <p:nvPr>
            <p:ph type="body" sz="quarter" idx="13"/>
          </p:nvPr>
        </p:nvSpPr>
        <p:spPr>
          <a:xfrm>
            <a:off x="1147320" y="12687301"/>
            <a:ext cx="20562358" cy="563601"/>
          </a:xfrm>
          <a:prstGeom prst="rect">
            <a:avLst/>
          </a:prstGeom>
        </p:spPr>
        <p:txBody>
          <a:bodyPr anchor="b"/>
          <a:lstStyle>
            <a:lvl1pPr>
              <a:lnSpc>
                <a:spcPct val="90000"/>
              </a:lnSpc>
              <a:spcBef>
                <a:spcPts val="0"/>
              </a:spcBef>
              <a:tabLst>
                <a:tab pos="5523948" algn="l"/>
              </a:tabLst>
              <a:defRPr sz="3000" baseline="0"/>
            </a:lvl1pPr>
          </a:lstStyle>
          <a:p>
            <a:pPr>
              <a:lnSpc>
                <a:spcPct val="90000"/>
              </a:lnSpc>
              <a:spcBef>
                <a:spcPts val="0"/>
              </a:spcBef>
              <a:tabLst>
                <a:tab pos="5524500" algn="l"/>
              </a:tabLst>
              <a:defRPr sz="3000" baseline="0"/>
            </a:pPr>
            <a:endParaRPr/>
          </a:p>
        </p:txBody>
      </p:sp>
      <p:sp>
        <p:nvSpPr>
          <p:cNvPr id="9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01975325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type="tx">
  <p:cSld name="1_Текст и изображение">
    <p:spTree>
      <p:nvGrpSpPr>
        <p:cNvPr id="1" name=""/>
        <p:cNvGrpSpPr/>
        <p:nvPr/>
      </p:nvGrpSpPr>
      <p:grpSpPr>
        <a:xfrm>
          <a:off x="0" y="0"/>
          <a:ext cx="0" cy="0"/>
          <a:chOff x="0" y="0"/>
          <a:chExt cx="0" cy="0"/>
        </a:xfrm>
      </p:grpSpPr>
      <p:sp>
        <p:nvSpPr>
          <p:cNvPr id="361" name="Body Level One…"/>
          <p:cNvSpPr txBox="1">
            <a:spLocks noGrp="1"/>
          </p:cNvSpPr>
          <p:nvPr>
            <p:ph type="body" sz="quarter" idx="1"/>
          </p:nvPr>
        </p:nvSpPr>
        <p:spPr>
          <a:xfrm>
            <a:off x="3900888" y="4002306"/>
            <a:ext cx="8008881" cy="6854090"/>
          </a:xfrm>
          <a:prstGeom prst="rect">
            <a:avLst/>
          </a:prstGeom>
        </p:spPr>
        <p:txBody>
          <a:bodyPr lIns="38100" tIns="38100" rIns="38100" bIns="38100"/>
          <a:lstStyle>
            <a:lvl1pPr defTabSz="825417">
              <a:defRPr sz="4600" baseline="6521"/>
            </a:lvl1pPr>
            <a:lvl2pPr marL="365088" indent="-365088" defTabSz="825417">
              <a:spcBef>
                <a:spcPts val="0"/>
              </a:spcBef>
              <a:buSzPct val="105999"/>
              <a:buBlip>
                <a:blip r:embed="rId2"/>
              </a:buBlip>
              <a:defRPr sz="4600" baseline="6521"/>
            </a:lvl2pPr>
            <a:lvl3pPr marL="1111139" indent="-730177" defTabSz="825417">
              <a:defRPr sz="4600" baseline="6521"/>
            </a:lvl3pPr>
            <a:lvl4pPr marL="1111139" indent="-730177" defTabSz="825417">
              <a:defRPr sz="4600" baseline="6521"/>
            </a:lvl4pPr>
            <a:lvl5pPr defTabSz="825417">
              <a:defRPr sz="4600" baseline="6521"/>
            </a:lvl5pPr>
          </a:lstStyle>
          <a:p>
            <a:r>
              <a:t>Body Level One</a:t>
            </a:r>
          </a:p>
          <a:p>
            <a:pPr lvl="1"/>
            <a:r>
              <a:t>Body Level Two</a:t>
            </a:r>
          </a:p>
          <a:p>
            <a:pPr lvl="2"/>
            <a:r>
              <a:t>Body Level Three</a:t>
            </a:r>
          </a:p>
          <a:p>
            <a:pPr lvl="3"/>
            <a:r>
              <a:t>Body Level Four</a:t>
            </a:r>
          </a:p>
          <a:p>
            <a:pPr lvl="4"/>
            <a:r>
              <a:t>Body Level Five</a:t>
            </a:r>
          </a:p>
        </p:txBody>
      </p:sp>
      <p:sp>
        <p:nvSpPr>
          <p:cNvPr id="362" name="Title Text"/>
          <p:cNvSpPr txBox="1">
            <a:spLocks noGrp="1"/>
          </p:cNvSpPr>
          <p:nvPr>
            <p:ph type="title"/>
          </p:nvPr>
        </p:nvSpPr>
        <p:spPr>
          <a:xfrm>
            <a:off x="3907233" y="2284265"/>
            <a:ext cx="16567949" cy="1242147"/>
          </a:xfrm>
          <a:prstGeom prst="rect">
            <a:avLst/>
          </a:prstGeom>
        </p:spPr>
        <p:txBody>
          <a:bodyPr lIns="38100" tIns="38100" rIns="38100" bIns="38100"/>
          <a:lstStyle>
            <a:lvl1pPr defTabSz="825417">
              <a:defRPr sz="7799" baseline="-5128"/>
            </a:lvl1pPr>
          </a:lstStyle>
          <a:p>
            <a:r>
              <a:t>Title Text</a:t>
            </a:r>
          </a:p>
        </p:txBody>
      </p:sp>
      <p:sp>
        <p:nvSpPr>
          <p:cNvPr id="363" name="Rectangle"/>
          <p:cNvSpPr txBox="1">
            <a:spLocks noGrp="1"/>
          </p:cNvSpPr>
          <p:nvPr>
            <p:ph type="body" sz="quarter" idx="13"/>
          </p:nvPr>
        </p:nvSpPr>
        <p:spPr>
          <a:xfrm>
            <a:off x="3908755" y="12857538"/>
            <a:ext cx="15421770" cy="419101"/>
          </a:xfrm>
          <a:prstGeom prst="rect">
            <a:avLst/>
          </a:prstGeom>
        </p:spPr>
        <p:txBody>
          <a:bodyPr lIns="38100" tIns="38100" rIns="38100" bIns="38100" anchor="b"/>
          <a:lstStyle>
            <a:lvl1pPr defTabSz="825417">
              <a:lnSpc>
                <a:spcPct val="90000"/>
              </a:lnSpc>
              <a:spcBef>
                <a:spcPts val="0"/>
              </a:spcBef>
              <a:tabLst>
                <a:tab pos="5523948" algn="l"/>
              </a:tabLst>
              <a:defRPr sz="2800"/>
            </a:lvl1pPr>
          </a:lstStyle>
          <a:p>
            <a:pPr defTabSz="825500">
              <a:lnSpc>
                <a:spcPct val="90000"/>
              </a:lnSpc>
              <a:spcBef>
                <a:spcPts val="0"/>
              </a:spcBef>
              <a:tabLst>
                <a:tab pos="5524500" algn="l"/>
              </a:tabLst>
              <a:defRPr sz="2800"/>
            </a:pPr>
            <a:endParaRPr/>
          </a:p>
        </p:txBody>
      </p:sp>
      <p:sp>
        <p:nvSpPr>
          <p:cNvPr id="364" name="Slide Number"/>
          <p:cNvSpPr txBox="1">
            <a:spLocks noGrp="1"/>
          </p:cNvSpPr>
          <p:nvPr>
            <p:ph type="sldNum" sz="quarter" idx="2"/>
          </p:nvPr>
        </p:nvSpPr>
        <p:spPr>
          <a:xfrm>
            <a:off x="19771391" y="12811501"/>
            <a:ext cx="848143" cy="508001"/>
          </a:xfrm>
          <a:prstGeom prst="rect">
            <a:avLst/>
          </a:prstGeom>
        </p:spPr>
        <p:txBody>
          <a:bodyPr wrap="square" lIns="38100" tIns="38100" rIns="38100" bIns="38100" anchor="b"/>
          <a:lstStyle>
            <a:lvl1pPr defTabSz="825417">
              <a:defRPr sz="2800"/>
            </a:lvl1pPr>
          </a:lstStyle>
          <a:p>
            <a:fld id="{86CB4B4D-7CA3-9044-876B-883B54F8677D}" type="slidenum">
              <a:t>‹#›</a:t>
            </a:fld>
            <a:endParaRPr/>
          </a:p>
        </p:txBody>
      </p:sp>
      <p:sp>
        <p:nvSpPr>
          <p:cNvPr id="365" name="Image"/>
          <p:cNvSpPr>
            <a:spLocks noGrp="1"/>
          </p:cNvSpPr>
          <p:nvPr>
            <p:ph type="pic" sz="quarter" idx="14"/>
          </p:nvPr>
        </p:nvSpPr>
        <p:spPr>
          <a:xfrm>
            <a:off x="12473313" y="4003229"/>
            <a:ext cx="8005983" cy="6858001"/>
          </a:xfrm>
          <a:prstGeom prst="rect">
            <a:avLst/>
          </a:prstGeom>
        </p:spPr>
        <p:txBody>
          <a:bodyPr lIns="91439" tIns="45719" rIns="91439" bIns="45719" anchor="t"/>
          <a:lstStyle/>
          <a:p>
            <a:endParaRPr/>
          </a:p>
        </p:txBody>
      </p:sp>
    </p:spTree>
    <p:extLst>
      <p:ext uri="{BB962C8B-B14F-4D97-AF65-F5344CB8AC3E}">
        <p14:creationId xmlns:p14="http://schemas.microsoft.com/office/powerpoint/2010/main" val="34902509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Текст или диаграмма">
    <p:spTree>
      <p:nvGrpSpPr>
        <p:cNvPr id="1" name=""/>
        <p:cNvGrpSpPr/>
        <p:nvPr/>
      </p:nvGrpSpPr>
      <p:grpSpPr>
        <a:xfrm>
          <a:off x="0" y="0"/>
          <a:ext cx="0" cy="0"/>
          <a:chOff x="0" y="0"/>
          <a:chExt cx="0" cy="0"/>
        </a:xfrm>
      </p:grpSpPr>
      <p:sp>
        <p:nvSpPr>
          <p:cNvPr id="12" name="Заголовок 3">
            <a:extLst>
              <a:ext uri="{FF2B5EF4-FFF2-40B4-BE49-F238E27FC236}">
                <a16:creationId xmlns:a16="http://schemas.microsoft.com/office/drawing/2014/main" id="{607F4B8C-DB90-6540-9795-57F9A5AAAF5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13" name="Footer Placeholder 4">
            <a:extLst>
              <a:ext uri="{FF2B5EF4-FFF2-40B4-BE49-F238E27FC236}">
                <a16:creationId xmlns:a16="http://schemas.microsoft.com/office/drawing/2014/main" id="{BCB4834C-13A3-1E45-A0FE-EAE4CD820845}"/>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4" name="Slide Number Placeholder 5">
            <a:extLst>
              <a:ext uri="{FF2B5EF4-FFF2-40B4-BE49-F238E27FC236}">
                <a16:creationId xmlns:a16="http://schemas.microsoft.com/office/drawing/2014/main" id="{FB4987C1-9D19-CF40-BD05-035DFB1E0C54}"/>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8" name="Текст 2">
            <a:extLst>
              <a:ext uri="{FF2B5EF4-FFF2-40B4-BE49-F238E27FC236}">
                <a16:creationId xmlns:a16="http://schemas.microsoft.com/office/drawing/2014/main" id="{6F273CA4-8668-8D40-89E1-2DF41C77981E}"/>
              </a:ext>
            </a:extLst>
          </p:cNvPr>
          <p:cNvSpPr>
            <a:spLocks noGrp="1"/>
          </p:cNvSpPr>
          <p:nvPr>
            <p:ph idx="1"/>
          </p:nvPr>
        </p:nvSpPr>
        <p:spPr>
          <a:xfrm>
            <a:off x="1587600" y="3429849"/>
            <a:ext cx="21224775" cy="881930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a:latin typeface="+mn-l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a:lvl4pPr>
            <a:lvl5pPr marL="0" marR="0" indent="0" algn="l" defTabSz="1828619" rtl="0" eaLnBrk="1" fontAlgn="auto" latinLnBrk="0" hangingPunct="1">
              <a:lnSpc>
                <a:spcPct val="100000"/>
              </a:lnSpc>
              <a:spcBef>
                <a:spcPts val="0"/>
              </a:spcBef>
              <a:spcAft>
                <a:spcPts val="600"/>
              </a:spcAft>
              <a:buClrTx/>
              <a:buSzTx/>
              <a:buFontTx/>
              <a:buNone/>
              <a:tabLst/>
              <a:defRPr sz="4800"/>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11577705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Текст и текст/объек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4" name="Текст 3">
            <a:extLst>
              <a:ext uri="{FF2B5EF4-FFF2-40B4-BE49-F238E27FC236}">
                <a16:creationId xmlns:a16="http://schemas.microsoft.com/office/drawing/2014/main" id="{7DC8D795-4C1C-AF42-9709-B7233538573F}"/>
              </a:ext>
            </a:extLst>
          </p:cNvPr>
          <p:cNvSpPr>
            <a:spLocks noGrp="1"/>
          </p:cNvSpPr>
          <p:nvPr>
            <p:ph type="body" sz="quarter" idx="11"/>
          </p:nvPr>
        </p:nvSpPr>
        <p:spPr>
          <a:xfrm>
            <a:off x="1587601" y="3431440"/>
            <a:ext cx="6584850"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7" name="Текст 2">
            <a:extLst>
              <a:ext uri="{FF2B5EF4-FFF2-40B4-BE49-F238E27FC236}">
                <a16:creationId xmlns:a16="http://schemas.microsoft.com/office/drawing/2014/main" id="{E4C2E3AF-06DA-2C4F-BDE4-E2EAFC12BA55}"/>
              </a:ext>
            </a:extLst>
          </p:cNvPr>
          <p:cNvSpPr>
            <a:spLocks noGrp="1"/>
          </p:cNvSpPr>
          <p:nvPr>
            <p:ph idx="1" hasCustomPrompt="1"/>
          </p:nvPr>
        </p:nvSpPr>
        <p:spPr>
          <a:xfrm>
            <a:off x="8913600" y="3429849"/>
            <a:ext cx="13898775" cy="881930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 или видео</a:t>
            </a:r>
          </a:p>
        </p:txBody>
      </p:sp>
    </p:spTree>
    <p:extLst>
      <p:ext uri="{BB962C8B-B14F-4D97-AF65-F5344CB8AC3E}">
        <p14:creationId xmlns:p14="http://schemas.microsoft.com/office/powerpoint/2010/main" val="19063129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текста/объекта">
    <p:spTree>
      <p:nvGrpSpPr>
        <p:cNvPr id="1" name=""/>
        <p:cNvGrpSpPr/>
        <p:nvPr/>
      </p:nvGrpSpPr>
      <p:grpSpPr>
        <a:xfrm>
          <a:off x="0" y="0"/>
          <a:ext cx="0" cy="0"/>
          <a:chOff x="0" y="0"/>
          <a:chExt cx="0" cy="0"/>
        </a:xfrm>
      </p:grpSpPr>
      <p:sp>
        <p:nvSpPr>
          <p:cNvPr id="11" name="Footer Placeholder 4">
            <a:extLst>
              <a:ext uri="{FF2B5EF4-FFF2-40B4-BE49-F238E27FC236}">
                <a16:creationId xmlns:a16="http://schemas.microsoft.com/office/drawing/2014/main" id="{F451AF27-5FB1-0D40-AA05-42DF652483EB}"/>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4" name="Slide Number Placeholder 5">
            <a:extLst>
              <a:ext uri="{FF2B5EF4-FFF2-40B4-BE49-F238E27FC236}">
                <a16:creationId xmlns:a16="http://schemas.microsoft.com/office/drawing/2014/main" id="{125D4967-2BE7-CC40-970C-E59E736E984D}"/>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6" name="Заголовок 3">
            <a:extLst>
              <a:ext uri="{FF2B5EF4-FFF2-40B4-BE49-F238E27FC236}">
                <a16:creationId xmlns:a16="http://schemas.microsoft.com/office/drawing/2014/main" id="{00CE3A18-3BEE-1E48-8DB5-EFDF81BE4892}"/>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2B4190AE-DE9D-7B45-8685-C75786D2E289}"/>
              </a:ext>
            </a:extLst>
          </p:cNvPr>
          <p:cNvSpPr>
            <a:spLocks noGrp="1"/>
          </p:cNvSpPr>
          <p:nvPr>
            <p:ph idx="1" hasCustomPrompt="1"/>
          </p:nvPr>
        </p:nvSpPr>
        <p:spPr>
          <a:xfrm>
            <a:off x="1587600" y="3429849"/>
            <a:ext cx="10239275" cy="881930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
        <p:nvSpPr>
          <p:cNvPr id="10" name="Текст 2">
            <a:extLst>
              <a:ext uri="{FF2B5EF4-FFF2-40B4-BE49-F238E27FC236}">
                <a16:creationId xmlns:a16="http://schemas.microsoft.com/office/drawing/2014/main" id="{091E2E21-1D6C-DD48-81BA-272FC2FB570B}"/>
              </a:ext>
            </a:extLst>
          </p:cNvPr>
          <p:cNvSpPr>
            <a:spLocks noGrp="1"/>
          </p:cNvSpPr>
          <p:nvPr>
            <p:ph idx="10" hasCustomPrompt="1"/>
          </p:nvPr>
        </p:nvSpPr>
        <p:spPr>
          <a:xfrm>
            <a:off x="12572806" y="3429849"/>
            <a:ext cx="10239569" cy="881930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Tree>
    <p:extLst>
      <p:ext uri="{BB962C8B-B14F-4D97-AF65-F5344CB8AC3E}">
        <p14:creationId xmlns:p14="http://schemas.microsoft.com/office/powerpoint/2010/main" val="862597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Текст и 2 объекта">
    <p:spTree>
      <p:nvGrpSpPr>
        <p:cNvPr id="1" name=""/>
        <p:cNvGrpSpPr/>
        <p:nvPr/>
      </p:nvGrpSpPr>
      <p:grpSpPr>
        <a:xfrm>
          <a:off x="0" y="0"/>
          <a:ext cx="0" cy="0"/>
          <a:chOff x="0" y="0"/>
          <a:chExt cx="0" cy="0"/>
        </a:xfrm>
      </p:grpSpPr>
      <p:sp>
        <p:nvSpPr>
          <p:cNvPr id="15" name="Footer Placeholder 4">
            <a:extLst>
              <a:ext uri="{FF2B5EF4-FFF2-40B4-BE49-F238E27FC236}">
                <a16:creationId xmlns:a16="http://schemas.microsoft.com/office/drawing/2014/main" id="{10EBDA6F-21A1-7E49-AD6B-DA4F4E7C0F4C}"/>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6" name="Slide Number Placeholder 5">
            <a:extLst>
              <a:ext uri="{FF2B5EF4-FFF2-40B4-BE49-F238E27FC236}">
                <a16:creationId xmlns:a16="http://schemas.microsoft.com/office/drawing/2014/main" id="{1ED9AF63-0A12-2D4E-9664-3EE781D6F59D}"/>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8" name="Заголовок 3">
            <a:extLst>
              <a:ext uri="{FF2B5EF4-FFF2-40B4-BE49-F238E27FC236}">
                <a16:creationId xmlns:a16="http://schemas.microsoft.com/office/drawing/2014/main" id="{20BF5248-E041-F94F-85C6-134408C35256}"/>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9" name="Текст 3">
            <a:extLst>
              <a:ext uri="{FF2B5EF4-FFF2-40B4-BE49-F238E27FC236}">
                <a16:creationId xmlns:a16="http://schemas.microsoft.com/office/drawing/2014/main" id="{772462EC-AF59-4D4E-ABCE-0C5A2D583522}"/>
              </a:ext>
            </a:extLst>
          </p:cNvPr>
          <p:cNvSpPr>
            <a:spLocks noGrp="1"/>
          </p:cNvSpPr>
          <p:nvPr>
            <p:ph type="body" sz="quarter" idx="11"/>
          </p:nvPr>
        </p:nvSpPr>
        <p:spPr>
          <a:xfrm>
            <a:off x="1587601" y="3431440"/>
            <a:ext cx="6584850"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10" name="Текст 2">
            <a:extLst>
              <a:ext uri="{FF2B5EF4-FFF2-40B4-BE49-F238E27FC236}">
                <a16:creationId xmlns:a16="http://schemas.microsoft.com/office/drawing/2014/main" id="{9682A56D-E86B-DE49-A3AA-B88DB8F5C236}"/>
              </a:ext>
            </a:extLst>
          </p:cNvPr>
          <p:cNvSpPr>
            <a:spLocks noGrp="1"/>
          </p:cNvSpPr>
          <p:nvPr>
            <p:ph idx="1" hasCustomPrompt="1"/>
          </p:nvPr>
        </p:nvSpPr>
        <p:spPr>
          <a:xfrm>
            <a:off x="8913600" y="3429850"/>
            <a:ext cx="13898775" cy="4066325"/>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p:txBody>
      </p:sp>
      <p:sp>
        <p:nvSpPr>
          <p:cNvPr id="11" name="Текст 2">
            <a:extLst>
              <a:ext uri="{FF2B5EF4-FFF2-40B4-BE49-F238E27FC236}">
                <a16:creationId xmlns:a16="http://schemas.microsoft.com/office/drawing/2014/main" id="{1F96D506-1E9B-A94F-BF59-F9E5F9FB6194}"/>
              </a:ext>
            </a:extLst>
          </p:cNvPr>
          <p:cNvSpPr>
            <a:spLocks noGrp="1"/>
          </p:cNvSpPr>
          <p:nvPr>
            <p:ph idx="12" hasCustomPrompt="1"/>
          </p:nvPr>
        </p:nvSpPr>
        <p:spPr>
          <a:xfrm>
            <a:off x="8913600" y="8208000"/>
            <a:ext cx="13898775" cy="4041150"/>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36" marR="0" indent="0"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None/>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endParaRPr kumimoji="0" lang="ru-RU" sz="3200" b="0" i="0" u="none" strike="noStrike" kern="1200" cap="none" spc="0" normalizeH="0" baseline="0" noProof="0" dirty="0">
              <a:ln>
                <a:noFill/>
              </a:ln>
              <a:solidFill>
                <a:srgbClr val="000000"/>
              </a:solidFill>
              <a:effectLst/>
              <a:uLnTx/>
              <a:uFillTx/>
              <a:latin typeface="+mj-lt"/>
              <a:ea typeface="+mn-ea"/>
              <a:cs typeface="+mn-cs"/>
            </a:endParaRPr>
          </a:p>
        </p:txBody>
      </p:sp>
    </p:spTree>
    <p:extLst>
      <p:ext uri="{BB962C8B-B14F-4D97-AF65-F5344CB8AC3E}">
        <p14:creationId xmlns:p14="http://schemas.microsoft.com/office/powerpoint/2010/main" val="31820655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 объекта и текст">
    <p:spTree>
      <p:nvGrpSpPr>
        <p:cNvPr id="1" name=""/>
        <p:cNvGrpSpPr/>
        <p:nvPr/>
      </p:nvGrpSpPr>
      <p:grpSpPr>
        <a:xfrm>
          <a:off x="0" y="0"/>
          <a:ext cx="0" cy="0"/>
          <a:chOff x="0" y="0"/>
          <a:chExt cx="0" cy="0"/>
        </a:xfrm>
      </p:grpSpPr>
      <p:sp>
        <p:nvSpPr>
          <p:cNvPr id="14" name="Footer Placeholder 4">
            <a:extLst>
              <a:ext uri="{FF2B5EF4-FFF2-40B4-BE49-F238E27FC236}">
                <a16:creationId xmlns:a16="http://schemas.microsoft.com/office/drawing/2014/main" id="{3B556212-67BA-FE4E-A4C5-BEB4228D78D1}"/>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5" name="Slide Number Placeholder 5">
            <a:extLst>
              <a:ext uri="{FF2B5EF4-FFF2-40B4-BE49-F238E27FC236}">
                <a16:creationId xmlns:a16="http://schemas.microsoft.com/office/drawing/2014/main" id="{791C2DF9-0B26-E448-AD09-5E231671BA5F}"/>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7" name="Заголовок 3">
            <a:extLst>
              <a:ext uri="{FF2B5EF4-FFF2-40B4-BE49-F238E27FC236}">
                <a16:creationId xmlns:a16="http://schemas.microsoft.com/office/drawing/2014/main" id="{0AC953BC-6440-414F-B224-7989C84955F1}"/>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Текст 2">
            <a:extLst>
              <a:ext uri="{FF2B5EF4-FFF2-40B4-BE49-F238E27FC236}">
                <a16:creationId xmlns:a16="http://schemas.microsoft.com/office/drawing/2014/main" id="{764DA894-71EE-8F44-BC82-1B4FD8DA6655}"/>
              </a:ext>
            </a:extLst>
          </p:cNvPr>
          <p:cNvSpPr>
            <a:spLocks noGrp="1"/>
          </p:cNvSpPr>
          <p:nvPr>
            <p:ph idx="1" hasCustomPrompt="1"/>
          </p:nvPr>
        </p:nvSpPr>
        <p:spPr>
          <a:xfrm>
            <a:off x="1587600" y="3429849"/>
            <a:ext cx="10239275" cy="624913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a:p>
            <a:pPr marL="0" marR="0" lvl="4"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9" name="Текст 2">
            <a:extLst>
              <a:ext uri="{FF2B5EF4-FFF2-40B4-BE49-F238E27FC236}">
                <a16:creationId xmlns:a16="http://schemas.microsoft.com/office/drawing/2014/main" id="{4DB96E68-4ABE-704B-AFBC-B303CF814AFA}"/>
              </a:ext>
            </a:extLst>
          </p:cNvPr>
          <p:cNvSpPr>
            <a:spLocks noGrp="1"/>
          </p:cNvSpPr>
          <p:nvPr>
            <p:ph idx="10" hasCustomPrompt="1"/>
          </p:nvPr>
        </p:nvSpPr>
        <p:spPr>
          <a:xfrm>
            <a:off x="12572806" y="3429849"/>
            <a:ext cx="10239569" cy="624913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a:p>
            <a:pPr marL="0" marR="0" lvl="4"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10" name="Текст 3">
            <a:extLst>
              <a:ext uri="{FF2B5EF4-FFF2-40B4-BE49-F238E27FC236}">
                <a16:creationId xmlns:a16="http://schemas.microsoft.com/office/drawing/2014/main" id="{7B24B671-40E4-6946-947D-AA93D59EAC19}"/>
              </a:ext>
            </a:extLst>
          </p:cNvPr>
          <p:cNvSpPr>
            <a:spLocks noGrp="1"/>
          </p:cNvSpPr>
          <p:nvPr>
            <p:ph type="body" sz="quarter" idx="11"/>
          </p:nvPr>
        </p:nvSpPr>
        <p:spPr>
          <a:xfrm>
            <a:off x="1587601" y="10033199"/>
            <a:ext cx="17565587" cy="2215951"/>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p:txBody>
      </p:sp>
    </p:spTree>
    <p:extLst>
      <p:ext uri="{BB962C8B-B14F-4D97-AF65-F5344CB8AC3E}">
        <p14:creationId xmlns:p14="http://schemas.microsoft.com/office/powerpoint/2010/main" val="17049007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объекта и текст">
    <p:spTree>
      <p:nvGrpSpPr>
        <p:cNvPr id="1" name=""/>
        <p:cNvGrpSpPr/>
        <p:nvPr/>
      </p:nvGrpSpPr>
      <p:grpSpPr>
        <a:xfrm>
          <a:off x="0" y="0"/>
          <a:ext cx="0" cy="0"/>
          <a:chOff x="0" y="0"/>
          <a:chExt cx="0" cy="0"/>
        </a:xfrm>
      </p:grpSpPr>
      <p:sp>
        <p:nvSpPr>
          <p:cNvPr id="15" name="Footer Placeholder 4">
            <a:extLst>
              <a:ext uri="{FF2B5EF4-FFF2-40B4-BE49-F238E27FC236}">
                <a16:creationId xmlns:a16="http://schemas.microsoft.com/office/drawing/2014/main" id="{9E306CA0-176F-4945-A654-2DBE4D1D547A}"/>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6" name="Slide Number Placeholder 5">
            <a:extLst>
              <a:ext uri="{FF2B5EF4-FFF2-40B4-BE49-F238E27FC236}">
                <a16:creationId xmlns:a16="http://schemas.microsoft.com/office/drawing/2014/main" id="{12339929-65BC-754B-AF8C-4F30167D759B}"/>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7" name="Заголовок 3">
            <a:extLst>
              <a:ext uri="{FF2B5EF4-FFF2-40B4-BE49-F238E27FC236}">
                <a16:creationId xmlns:a16="http://schemas.microsoft.com/office/drawing/2014/main" id="{BA1667F9-A8AD-E64B-A003-654CEF801BA2}"/>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76CE419A-D9BE-DA49-96A7-91BE433CB6E6}"/>
              </a:ext>
            </a:extLst>
          </p:cNvPr>
          <p:cNvSpPr>
            <a:spLocks noGrp="1"/>
          </p:cNvSpPr>
          <p:nvPr>
            <p:ph idx="1" hasCustomPrompt="1"/>
          </p:nvPr>
        </p:nvSpPr>
        <p:spPr>
          <a:xfrm>
            <a:off x="1587601" y="3429849"/>
            <a:ext cx="6584850" cy="624913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p:txBody>
      </p:sp>
      <p:sp>
        <p:nvSpPr>
          <p:cNvPr id="11" name="Текст 3">
            <a:extLst>
              <a:ext uri="{FF2B5EF4-FFF2-40B4-BE49-F238E27FC236}">
                <a16:creationId xmlns:a16="http://schemas.microsoft.com/office/drawing/2014/main" id="{90909538-8E3A-AA48-B5DC-463AB585C571}"/>
              </a:ext>
            </a:extLst>
          </p:cNvPr>
          <p:cNvSpPr>
            <a:spLocks noGrp="1"/>
          </p:cNvSpPr>
          <p:nvPr>
            <p:ph type="body" sz="quarter" idx="11"/>
          </p:nvPr>
        </p:nvSpPr>
        <p:spPr>
          <a:xfrm>
            <a:off x="1587601" y="10033199"/>
            <a:ext cx="17565587" cy="2215951"/>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p:txBody>
      </p:sp>
      <p:sp>
        <p:nvSpPr>
          <p:cNvPr id="12" name="Текст 2">
            <a:extLst>
              <a:ext uri="{FF2B5EF4-FFF2-40B4-BE49-F238E27FC236}">
                <a16:creationId xmlns:a16="http://schemas.microsoft.com/office/drawing/2014/main" id="{DD0D547E-0567-2E43-BDB4-18B73972463B}"/>
              </a:ext>
            </a:extLst>
          </p:cNvPr>
          <p:cNvSpPr>
            <a:spLocks noGrp="1"/>
          </p:cNvSpPr>
          <p:nvPr>
            <p:ph idx="12" hasCustomPrompt="1"/>
          </p:nvPr>
        </p:nvSpPr>
        <p:spPr>
          <a:xfrm>
            <a:off x="8906758" y="3429849"/>
            <a:ext cx="6577717" cy="624913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p:txBody>
      </p:sp>
      <p:sp>
        <p:nvSpPr>
          <p:cNvPr id="13" name="Текст 2">
            <a:extLst>
              <a:ext uri="{FF2B5EF4-FFF2-40B4-BE49-F238E27FC236}">
                <a16:creationId xmlns:a16="http://schemas.microsoft.com/office/drawing/2014/main" id="{7F3B418F-486F-E146-96CE-6A5782E1AE42}"/>
              </a:ext>
            </a:extLst>
          </p:cNvPr>
          <p:cNvSpPr>
            <a:spLocks noGrp="1"/>
          </p:cNvSpPr>
          <p:nvPr>
            <p:ph idx="13" hasCustomPrompt="1"/>
          </p:nvPr>
        </p:nvSpPr>
        <p:spPr>
          <a:xfrm>
            <a:off x="16231516" y="3429849"/>
            <a:ext cx="6580859" cy="624913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p:txBody>
      </p:sp>
    </p:spTree>
    <p:extLst>
      <p:ext uri="{BB962C8B-B14F-4D97-AF65-F5344CB8AC3E}">
        <p14:creationId xmlns:p14="http://schemas.microsoft.com/office/powerpoint/2010/main" val="28994538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Сравнение">
    <p:spTree>
      <p:nvGrpSpPr>
        <p:cNvPr id="1" name=""/>
        <p:cNvGrpSpPr/>
        <p:nvPr/>
      </p:nvGrpSpPr>
      <p:grpSpPr>
        <a:xfrm>
          <a:off x="0" y="0"/>
          <a:ext cx="0" cy="0"/>
          <a:chOff x="0" y="0"/>
          <a:chExt cx="0" cy="0"/>
        </a:xfrm>
      </p:grpSpPr>
      <p:sp>
        <p:nvSpPr>
          <p:cNvPr id="13" name="Footer Placeholder 4">
            <a:extLst>
              <a:ext uri="{FF2B5EF4-FFF2-40B4-BE49-F238E27FC236}">
                <a16:creationId xmlns:a16="http://schemas.microsoft.com/office/drawing/2014/main" id="{4DCBCA59-A27E-6F49-9EC9-3C2864EBE0B4}"/>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5" name="Slide Number Placeholder 5">
            <a:extLst>
              <a:ext uri="{FF2B5EF4-FFF2-40B4-BE49-F238E27FC236}">
                <a16:creationId xmlns:a16="http://schemas.microsoft.com/office/drawing/2014/main" id="{4B9D87B5-8C87-984D-8958-FBC95639D1AE}"/>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8" name="Заголовок 3">
            <a:extLst>
              <a:ext uri="{FF2B5EF4-FFF2-40B4-BE49-F238E27FC236}">
                <a16:creationId xmlns:a16="http://schemas.microsoft.com/office/drawing/2014/main" id="{3FC09214-3A10-8149-B5D5-03C5DB0DED66}"/>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785647C1-EE1C-7F44-8C28-ACEB3FC08076}"/>
              </a:ext>
            </a:extLst>
          </p:cNvPr>
          <p:cNvSpPr>
            <a:spLocks noGrp="1"/>
          </p:cNvSpPr>
          <p:nvPr>
            <p:ph idx="1" hasCustomPrompt="1"/>
          </p:nvPr>
        </p:nvSpPr>
        <p:spPr>
          <a:xfrm>
            <a:off x="1587600" y="5641200"/>
            <a:ext cx="10239275" cy="6607950"/>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
        <p:nvSpPr>
          <p:cNvPr id="10" name="Текст 2">
            <a:extLst>
              <a:ext uri="{FF2B5EF4-FFF2-40B4-BE49-F238E27FC236}">
                <a16:creationId xmlns:a16="http://schemas.microsoft.com/office/drawing/2014/main" id="{9E789020-B7CC-3649-8BFF-F3DCDA17E88B}"/>
              </a:ext>
            </a:extLst>
          </p:cNvPr>
          <p:cNvSpPr>
            <a:spLocks noGrp="1"/>
          </p:cNvSpPr>
          <p:nvPr>
            <p:ph idx="10" hasCustomPrompt="1"/>
          </p:nvPr>
        </p:nvSpPr>
        <p:spPr>
          <a:xfrm>
            <a:off x="12572806" y="5641200"/>
            <a:ext cx="10239569" cy="6607950"/>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
        <p:nvSpPr>
          <p:cNvPr id="14" name="Текст 3">
            <a:extLst>
              <a:ext uri="{FF2B5EF4-FFF2-40B4-BE49-F238E27FC236}">
                <a16:creationId xmlns:a16="http://schemas.microsoft.com/office/drawing/2014/main" id="{F820E3BF-EFD7-3F46-A713-6D087614235A}"/>
              </a:ext>
            </a:extLst>
          </p:cNvPr>
          <p:cNvSpPr>
            <a:spLocks noGrp="1"/>
          </p:cNvSpPr>
          <p:nvPr>
            <p:ph type="body" sz="quarter" idx="11"/>
          </p:nvPr>
        </p:nvSpPr>
        <p:spPr>
          <a:xfrm>
            <a:off x="1587602" y="3441600"/>
            <a:ext cx="10239274" cy="1857475"/>
          </a:xfrm>
        </p:spPr>
        <p:txBody>
          <a:bodyPr tIns="172800"/>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19" name="Текст 3">
            <a:extLst>
              <a:ext uri="{FF2B5EF4-FFF2-40B4-BE49-F238E27FC236}">
                <a16:creationId xmlns:a16="http://schemas.microsoft.com/office/drawing/2014/main" id="{94B867F9-5BE9-B348-BC8F-0600AA8125CA}"/>
              </a:ext>
            </a:extLst>
          </p:cNvPr>
          <p:cNvSpPr>
            <a:spLocks noGrp="1"/>
          </p:cNvSpPr>
          <p:nvPr>
            <p:ph type="body" sz="quarter" idx="12"/>
          </p:nvPr>
        </p:nvSpPr>
        <p:spPr>
          <a:xfrm>
            <a:off x="12572806" y="3441600"/>
            <a:ext cx="10239274" cy="1857475"/>
          </a:xfrm>
        </p:spPr>
        <p:txBody>
          <a:bodyPr tIns="172800"/>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17605736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Объект и подпись">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9B46248E-F3FC-6345-9529-CFA085A39B1D}"/>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3" name="Slide Number Placeholder 5">
            <a:extLst>
              <a:ext uri="{FF2B5EF4-FFF2-40B4-BE49-F238E27FC236}">
                <a16:creationId xmlns:a16="http://schemas.microsoft.com/office/drawing/2014/main" id="{2E78A705-AB97-1841-9C7A-780231BD3633}"/>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240A0DF0-5686-A049-8194-F9C6A0B548A0}"/>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DCA47866-DF59-C248-8DD9-3EA96B5D2F1D}"/>
              </a:ext>
            </a:extLst>
          </p:cNvPr>
          <p:cNvSpPr>
            <a:spLocks noGrp="1"/>
          </p:cNvSpPr>
          <p:nvPr>
            <p:ph idx="1" hasCustomPrompt="1"/>
          </p:nvPr>
        </p:nvSpPr>
        <p:spPr>
          <a:xfrm>
            <a:off x="1587599" y="3455988"/>
            <a:ext cx="21224776" cy="7326312"/>
          </a:xfrm>
          <a:prstGeom prst="rect">
            <a:avLst/>
          </a:prstGeom>
        </p:spPr>
        <p:txBody>
          <a:bodyPr vert="horz" lIns="0" tIns="0" rIns="0" bIns="251999" rtlCol="0" anchor="ctr" anchorCtr="1">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 или видео</a:t>
            </a:r>
          </a:p>
        </p:txBody>
      </p:sp>
      <p:sp>
        <p:nvSpPr>
          <p:cNvPr id="10" name="Текст 3">
            <a:extLst>
              <a:ext uri="{FF2B5EF4-FFF2-40B4-BE49-F238E27FC236}">
                <a16:creationId xmlns:a16="http://schemas.microsoft.com/office/drawing/2014/main" id="{887191F8-B8A1-8346-B126-2126461718DD}"/>
              </a:ext>
            </a:extLst>
          </p:cNvPr>
          <p:cNvSpPr>
            <a:spLocks noGrp="1"/>
          </p:cNvSpPr>
          <p:nvPr>
            <p:ph type="body" sz="quarter" idx="11"/>
          </p:nvPr>
        </p:nvSpPr>
        <p:spPr>
          <a:xfrm>
            <a:off x="1587601" y="11121681"/>
            <a:ext cx="17565587" cy="1127469"/>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p:txBody>
      </p:sp>
    </p:spTree>
    <p:extLst>
      <p:ext uri="{BB962C8B-B14F-4D97-AF65-F5344CB8AC3E}">
        <p14:creationId xmlns:p14="http://schemas.microsoft.com/office/powerpoint/2010/main" val="436764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Нулевой_слайд_eng">
    <p:spTree>
      <p:nvGrpSpPr>
        <p:cNvPr id="1" name=""/>
        <p:cNvGrpSpPr/>
        <p:nvPr/>
      </p:nvGrpSpPr>
      <p:grpSpPr>
        <a:xfrm>
          <a:off x="0" y="0"/>
          <a:ext cx="0" cy="0"/>
          <a:chOff x="0" y="0"/>
          <a:chExt cx="0" cy="0"/>
        </a:xfrm>
      </p:grpSpPr>
      <p:pic>
        <p:nvPicPr>
          <p:cNvPr id="3" name="Изображение 3">
            <a:extLst>
              <a:ext uri="{FF2B5EF4-FFF2-40B4-BE49-F238E27FC236}">
                <a16:creationId xmlns:a16="http://schemas.microsoft.com/office/drawing/2014/main" id="{14A44DEE-CE10-CA46-AD73-F9481496D74F}"/>
              </a:ext>
            </a:extLst>
          </p:cNvPr>
          <p:cNvPicPr>
            <a:picLocks noChangeAspect="1"/>
          </p:cNvPicPr>
          <p:nvPr userDrawn="1"/>
        </p:nvPicPr>
        <p:blipFill>
          <a:blip r:embed="rId2"/>
          <a:stretch>
            <a:fillRect/>
          </a:stretch>
        </p:blipFill>
        <p:spPr>
          <a:xfrm>
            <a:off x="8901875" y="5457926"/>
            <a:ext cx="6582600" cy="2424397"/>
          </a:xfrm>
          <a:prstGeom prst="rect">
            <a:avLst/>
          </a:prstGeom>
        </p:spPr>
      </p:pic>
    </p:spTree>
    <p:extLst>
      <p:ext uri="{BB962C8B-B14F-4D97-AF65-F5344CB8AC3E}">
        <p14:creationId xmlns:p14="http://schemas.microsoft.com/office/powerpoint/2010/main" val="35826316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Пиктограмма и текст/объект">
    <p:spTree>
      <p:nvGrpSpPr>
        <p:cNvPr id="1" name=""/>
        <p:cNvGrpSpPr/>
        <p:nvPr/>
      </p:nvGrpSpPr>
      <p:grpSpPr>
        <a:xfrm>
          <a:off x="0" y="0"/>
          <a:ext cx="0" cy="0"/>
          <a:chOff x="0" y="0"/>
          <a:chExt cx="0" cy="0"/>
        </a:xfrm>
      </p:grpSpPr>
      <p:sp>
        <p:nvSpPr>
          <p:cNvPr id="11" name="Footer Placeholder 4">
            <a:extLst>
              <a:ext uri="{FF2B5EF4-FFF2-40B4-BE49-F238E27FC236}">
                <a16:creationId xmlns:a16="http://schemas.microsoft.com/office/drawing/2014/main" id="{37BBC7DF-D873-E246-A3AC-A27D9B15554F}"/>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2" name="Slide Number Placeholder 5">
            <a:extLst>
              <a:ext uri="{FF2B5EF4-FFF2-40B4-BE49-F238E27FC236}">
                <a16:creationId xmlns:a16="http://schemas.microsoft.com/office/drawing/2014/main" id="{16478937-D477-5C45-B143-3DE5171376CE}"/>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92DE7455-C677-0147-BD3F-8159DEFAF589}"/>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7" name="Текст 2">
            <a:extLst>
              <a:ext uri="{FF2B5EF4-FFF2-40B4-BE49-F238E27FC236}">
                <a16:creationId xmlns:a16="http://schemas.microsoft.com/office/drawing/2014/main" id="{FD759DB2-5A2A-B441-923F-157EFDC160E4}"/>
              </a:ext>
            </a:extLst>
          </p:cNvPr>
          <p:cNvSpPr>
            <a:spLocks noGrp="1"/>
          </p:cNvSpPr>
          <p:nvPr>
            <p:ph idx="1" hasCustomPrompt="1"/>
          </p:nvPr>
        </p:nvSpPr>
        <p:spPr>
          <a:xfrm>
            <a:off x="8906400" y="3440009"/>
            <a:ext cx="13905975" cy="7342291"/>
          </a:xfrm>
          <a:prstGeom prst="rect">
            <a:avLst/>
          </a:prstGeom>
        </p:spPr>
        <p:txBody>
          <a:bodyPr vert="horz" lIns="0" tIns="72000" rIns="0" bIns="0" rtlCol="0" anchor="ctr" anchorCtr="0">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sz="4800"/>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 или видео</a:t>
            </a:r>
          </a:p>
          <a:p>
            <a:pPr marL="0" marR="0" lvl="4"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8" name="Рисунок 2">
            <a:extLst>
              <a:ext uri="{FF2B5EF4-FFF2-40B4-BE49-F238E27FC236}">
                <a16:creationId xmlns:a16="http://schemas.microsoft.com/office/drawing/2014/main" id="{F849F259-E97D-C24B-8BF0-C7DFA2E03D20}"/>
              </a:ext>
            </a:extLst>
          </p:cNvPr>
          <p:cNvSpPr>
            <a:spLocks noGrp="1"/>
          </p:cNvSpPr>
          <p:nvPr>
            <p:ph type="pic" sz="quarter" idx="14" hasCustomPrompt="1"/>
          </p:nvPr>
        </p:nvSpPr>
        <p:spPr>
          <a:xfrm>
            <a:off x="3035300" y="5903400"/>
            <a:ext cx="2938463" cy="2461556"/>
          </a:xfrm>
          <a:prstGeom prst="rect">
            <a:avLst/>
          </a:prstGeom>
        </p:spPr>
        <p:txBody>
          <a:bodyPr anchor="ctr" anchorCtr="1"/>
          <a:lstStyle>
            <a:lvl1pPr marL="0" marR="0" indent="0" algn="ctr" defTabSz="1828619" rtl="0" eaLnBrk="1" fontAlgn="auto" latinLnBrk="0" hangingPunct="1">
              <a:lnSpc>
                <a:spcPct val="100000"/>
              </a:lnSpc>
              <a:spcBef>
                <a:spcPts val="0"/>
              </a:spcBef>
              <a:spcAft>
                <a:spcPts val="0"/>
              </a:spcAft>
              <a:buClrTx/>
              <a:buSzTx/>
              <a:buFontTx/>
              <a:buNone/>
              <a:tabLst/>
              <a:defRPr sz="3200"/>
            </a:lvl1pPr>
          </a:lstStyle>
          <a:p>
            <a:r>
              <a:rPr lang="ru-RU" dirty="0"/>
              <a:t>Окно для вставки пиктограммы </a:t>
            </a:r>
            <a:r>
              <a:rPr lang="en-US" dirty="0"/>
              <a:t>PNG</a:t>
            </a:r>
          </a:p>
        </p:txBody>
      </p:sp>
    </p:spTree>
    <p:extLst>
      <p:ext uri="{BB962C8B-B14F-4D97-AF65-F5344CB8AC3E}">
        <p14:creationId xmlns:p14="http://schemas.microsoft.com/office/powerpoint/2010/main" val="26348900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пиктограммы и текс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CD2F2E9B-267A-D74E-BDE4-F0545E327CFC}"/>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3" name="Slide Number Placeholder 5">
            <a:extLst>
              <a:ext uri="{FF2B5EF4-FFF2-40B4-BE49-F238E27FC236}">
                <a16:creationId xmlns:a16="http://schemas.microsoft.com/office/drawing/2014/main" id="{CF10A1FE-E1CA-254D-BA86-1C6AB57259B8}"/>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20" name="Заголовок 3">
            <a:extLst>
              <a:ext uri="{FF2B5EF4-FFF2-40B4-BE49-F238E27FC236}">
                <a16:creationId xmlns:a16="http://schemas.microsoft.com/office/drawing/2014/main" id="{34013F25-78B4-4141-97A7-04B0123FC236}"/>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11" name="Текст 3">
            <a:extLst>
              <a:ext uri="{FF2B5EF4-FFF2-40B4-BE49-F238E27FC236}">
                <a16:creationId xmlns:a16="http://schemas.microsoft.com/office/drawing/2014/main" id="{1A719755-02DF-A443-B9A4-22DBA092A616}"/>
              </a:ext>
            </a:extLst>
          </p:cNvPr>
          <p:cNvSpPr>
            <a:spLocks noGrp="1"/>
          </p:cNvSpPr>
          <p:nvPr>
            <p:ph type="body" sz="quarter" idx="11"/>
          </p:nvPr>
        </p:nvSpPr>
        <p:spPr>
          <a:xfrm>
            <a:off x="1587601" y="7455428"/>
            <a:ext cx="6584849"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19" name="Текст 3">
            <a:extLst>
              <a:ext uri="{FF2B5EF4-FFF2-40B4-BE49-F238E27FC236}">
                <a16:creationId xmlns:a16="http://schemas.microsoft.com/office/drawing/2014/main" id="{A25FAA23-D708-2F47-89EE-1506A238C167}"/>
              </a:ext>
            </a:extLst>
          </p:cNvPr>
          <p:cNvSpPr>
            <a:spLocks noGrp="1"/>
          </p:cNvSpPr>
          <p:nvPr>
            <p:ph type="body" sz="quarter" idx="23"/>
          </p:nvPr>
        </p:nvSpPr>
        <p:spPr>
          <a:xfrm>
            <a:off x="8906400" y="7455428"/>
            <a:ext cx="6584849"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21" name="Текст 3">
            <a:extLst>
              <a:ext uri="{FF2B5EF4-FFF2-40B4-BE49-F238E27FC236}">
                <a16:creationId xmlns:a16="http://schemas.microsoft.com/office/drawing/2014/main" id="{D95AA5DD-8F39-D943-A674-08CB46760E9F}"/>
              </a:ext>
            </a:extLst>
          </p:cNvPr>
          <p:cNvSpPr>
            <a:spLocks noGrp="1"/>
          </p:cNvSpPr>
          <p:nvPr>
            <p:ph type="body" sz="quarter" idx="24"/>
          </p:nvPr>
        </p:nvSpPr>
        <p:spPr>
          <a:xfrm>
            <a:off x="16230502" y="7455428"/>
            <a:ext cx="6584849"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14" name="Рисунок 2">
            <a:extLst>
              <a:ext uri="{FF2B5EF4-FFF2-40B4-BE49-F238E27FC236}">
                <a16:creationId xmlns:a16="http://schemas.microsoft.com/office/drawing/2014/main" id="{EE43F7BE-93A2-0043-BFDC-BB3FA2ACAB8D}"/>
              </a:ext>
            </a:extLst>
          </p:cNvPr>
          <p:cNvSpPr>
            <a:spLocks noGrp="1"/>
          </p:cNvSpPr>
          <p:nvPr>
            <p:ph type="pic" sz="quarter" idx="14" hasCustomPrompt="1"/>
          </p:nvPr>
        </p:nvSpPr>
        <p:spPr>
          <a:xfrm>
            <a:off x="1579563"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17" name="Рисунок 2">
            <a:extLst>
              <a:ext uri="{FF2B5EF4-FFF2-40B4-BE49-F238E27FC236}">
                <a16:creationId xmlns:a16="http://schemas.microsoft.com/office/drawing/2014/main" id="{B25CCFA3-8B97-5A40-AA50-87E8A13E339F}"/>
              </a:ext>
            </a:extLst>
          </p:cNvPr>
          <p:cNvSpPr>
            <a:spLocks noGrp="1"/>
          </p:cNvSpPr>
          <p:nvPr>
            <p:ph type="pic" sz="quarter" idx="25" hasCustomPrompt="1"/>
          </p:nvPr>
        </p:nvSpPr>
        <p:spPr>
          <a:xfrm>
            <a:off x="8905224"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18" name="Рисунок 2">
            <a:extLst>
              <a:ext uri="{FF2B5EF4-FFF2-40B4-BE49-F238E27FC236}">
                <a16:creationId xmlns:a16="http://schemas.microsoft.com/office/drawing/2014/main" id="{81A3FFD3-33D2-6043-8F3D-69D7A54B9743}"/>
              </a:ext>
            </a:extLst>
          </p:cNvPr>
          <p:cNvSpPr>
            <a:spLocks noGrp="1"/>
          </p:cNvSpPr>
          <p:nvPr>
            <p:ph type="pic" sz="quarter" idx="26" hasCustomPrompt="1"/>
          </p:nvPr>
        </p:nvSpPr>
        <p:spPr>
          <a:xfrm>
            <a:off x="16229782"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Tree>
    <p:extLst>
      <p:ext uri="{BB962C8B-B14F-4D97-AF65-F5344CB8AC3E}">
        <p14:creationId xmlns:p14="http://schemas.microsoft.com/office/powerpoint/2010/main" val="15805849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пиктограммы и текст">
    <p:spTree>
      <p:nvGrpSpPr>
        <p:cNvPr id="1" name=""/>
        <p:cNvGrpSpPr/>
        <p:nvPr/>
      </p:nvGrpSpPr>
      <p:grpSpPr>
        <a:xfrm>
          <a:off x="0" y="0"/>
          <a:ext cx="0" cy="0"/>
          <a:chOff x="0" y="0"/>
          <a:chExt cx="0" cy="0"/>
        </a:xfrm>
      </p:grpSpPr>
      <p:sp>
        <p:nvSpPr>
          <p:cNvPr id="14" name="Footer Placeholder 4">
            <a:extLst>
              <a:ext uri="{FF2B5EF4-FFF2-40B4-BE49-F238E27FC236}">
                <a16:creationId xmlns:a16="http://schemas.microsoft.com/office/drawing/2014/main" id="{EBF8AC81-C369-C940-A083-BF9DDAA5A81C}"/>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6" name="Slide Number Placeholder 5">
            <a:extLst>
              <a:ext uri="{FF2B5EF4-FFF2-40B4-BE49-F238E27FC236}">
                <a16:creationId xmlns:a16="http://schemas.microsoft.com/office/drawing/2014/main" id="{69DFE2CB-D51A-1145-BBC9-E6F46C48FE99}"/>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25" name="Заголовок 3">
            <a:extLst>
              <a:ext uri="{FF2B5EF4-FFF2-40B4-BE49-F238E27FC236}">
                <a16:creationId xmlns:a16="http://schemas.microsoft.com/office/drawing/2014/main" id="{73FABF5D-A3D2-774B-90FE-1A4AC11A0E9A}"/>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21" name="Текст 3">
            <a:extLst>
              <a:ext uri="{FF2B5EF4-FFF2-40B4-BE49-F238E27FC236}">
                <a16:creationId xmlns:a16="http://schemas.microsoft.com/office/drawing/2014/main" id="{1BA67519-7FF6-6A4D-AA35-DD4676EF513D}"/>
              </a:ext>
            </a:extLst>
          </p:cNvPr>
          <p:cNvSpPr>
            <a:spLocks noGrp="1"/>
          </p:cNvSpPr>
          <p:nvPr>
            <p:ph type="body" sz="quarter" idx="11"/>
          </p:nvPr>
        </p:nvSpPr>
        <p:spPr>
          <a:xfrm>
            <a:off x="1587602" y="7455428"/>
            <a:ext cx="4752873"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29" name="Рисунок 2">
            <a:extLst>
              <a:ext uri="{FF2B5EF4-FFF2-40B4-BE49-F238E27FC236}">
                <a16:creationId xmlns:a16="http://schemas.microsoft.com/office/drawing/2014/main" id="{07DEE891-3469-564C-B6BE-5FDA03A0E6D3}"/>
              </a:ext>
            </a:extLst>
          </p:cNvPr>
          <p:cNvSpPr>
            <a:spLocks noGrp="1"/>
          </p:cNvSpPr>
          <p:nvPr>
            <p:ph type="pic" sz="quarter" idx="14" hasCustomPrompt="1"/>
          </p:nvPr>
        </p:nvSpPr>
        <p:spPr>
          <a:xfrm>
            <a:off x="1579563"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0" name="Текст 3">
            <a:extLst>
              <a:ext uri="{FF2B5EF4-FFF2-40B4-BE49-F238E27FC236}">
                <a16:creationId xmlns:a16="http://schemas.microsoft.com/office/drawing/2014/main" id="{ACA28A7C-23D1-B048-AD02-4F2935C5527B}"/>
              </a:ext>
            </a:extLst>
          </p:cNvPr>
          <p:cNvSpPr>
            <a:spLocks noGrp="1"/>
          </p:cNvSpPr>
          <p:nvPr>
            <p:ph type="body" sz="quarter" idx="15"/>
          </p:nvPr>
        </p:nvSpPr>
        <p:spPr>
          <a:xfrm>
            <a:off x="7079644" y="7455428"/>
            <a:ext cx="4747232"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31" name="Рисунок 2">
            <a:extLst>
              <a:ext uri="{FF2B5EF4-FFF2-40B4-BE49-F238E27FC236}">
                <a16:creationId xmlns:a16="http://schemas.microsoft.com/office/drawing/2014/main" id="{0A210F1D-744E-964A-ACF1-3D683FC6F0F9}"/>
              </a:ext>
            </a:extLst>
          </p:cNvPr>
          <p:cNvSpPr>
            <a:spLocks noGrp="1"/>
          </p:cNvSpPr>
          <p:nvPr>
            <p:ph type="pic" sz="quarter" idx="16" hasCustomPrompt="1"/>
          </p:nvPr>
        </p:nvSpPr>
        <p:spPr>
          <a:xfrm>
            <a:off x="7077538"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2" name="Текст 3">
            <a:extLst>
              <a:ext uri="{FF2B5EF4-FFF2-40B4-BE49-F238E27FC236}">
                <a16:creationId xmlns:a16="http://schemas.microsoft.com/office/drawing/2014/main" id="{EA6FB9E2-4FC7-DB4A-BBC2-2B19A7FDB3CC}"/>
              </a:ext>
            </a:extLst>
          </p:cNvPr>
          <p:cNvSpPr>
            <a:spLocks noGrp="1"/>
          </p:cNvSpPr>
          <p:nvPr>
            <p:ph type="body" sz="quarter" idx="17"/>
          </p:nvPr>
        </p:nvSpPr>
        <p:spPr>
          <a:xfrm>
            <a:off x="12572807" y="7455428"/>
            <a:ext cx="4745232"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33" name="Рисунок 2">
            <a:extLst>
              <a:ext uri="{FF2B5EF4-FFF2-40B4-BE49-F238E27FC236}">
                <a16:creationId xmlns:a16="http://schemas.microsoft.com/office/drawing/2014/main" id="{88F39D33-7ADF-ED46-BCC5-341882E6AF47}"/>
              </a:ext>
            </a:extLst>
          </p:cNvPr>
          <p:cNvSpPr>
            <a:spLocks noGrp="1"/>
          </p:cNvSpPr>
          <p:nvPr>
            <p:ph type="pic" sz="quarter" idx="18" hasCustomPrompt="1"/>
          </p:nvPr>
        </p:nvSpPr>
        <p:spPr>
          <a:xfrm>
            <a:off x="12572650"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4" name="Текст 3">
            <a:extLst>
              <a:ext uri="{FF2B5EF4-FFF2-40B4-BE49-F238E27FC236}">
                <a16:creationId xmlns:a16="http://schemas.microsoft.com/office/drawing/2014/main" id="{21FFDC78-F317-FC4E-B13A-8E21382D5F4F}"/>
              </a:ext>
            </a:extLst>
          </p:cNvPr>
          <p:cNvSpPr>
            <a:spLocks noGrp="1"/>
          </p:cNvSpPr>
          <p:nvPr>
            <p:ph type="body" sz="quarter" idx="19"/>
          </p:nvPr>
        </p:nvSpPr>
        <p:spPr>
          <a:xfrm>
            <a:off x="18057798" y="7455428"/>
            <a:ext cx="4754577"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35" name="Рисунок 2">
            <a:extLst>
              <a:ext uri="{FF2B5EF4-FFF2-40B4-BE49-F238E27FC236}">
                <a16:creationId xmlns:a16="http://schemas.microsoft.com/office/drawing/2014/main" id="{8F1AE6B9-5E2B-C046-9C13-7810851DDB22}"/>
              </a:ext>
            </a:extLst>
          </p:cNvPr>
          <p:cNvSpPr>
            <a:spLocks noGrp="1"/>
          </p:cNvSpPr>
          <p:nvPr>
            <p:ph type="pic" sz="quarter" idx="20" hasCustomPrompt="1"/>
          </p:nvPr>
        </p:nvSpPr>
        <p:spPr>
          <a:xfrm>
            <a:off x="18057642"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Tree>
    <p:extLst>
      <p:ext uri="{BB962C8B-B14F-4D97-AF65-F5344CB8AC3E}">
        <p14:creationId xmlns:p14="http://schemas.microsoft.com/office/powerpoint/2010/main" val="27955386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 пиктограмм и текст">
    <p:spTree>
      <p:nvGrpSpPr>
        <p:cNvPr id="1" name=""/>
        <p:cNvGrpSpPr/>
        <p:nvPr/>
      </p:nvGrpSpPr>
      <p:grpSpPr>
        <a:xfrm>
          <a:off x="0" y="0"/>
          <a:ext cx="0" cy="0"/>
          <a:chOff x="0" y="0"/>
          <a:chExt cx="0" cy="0"/>
        </a:xfrm>
      </p:grpSpPr>
      <p:sp>
        <p:nvSpPr>
          <p:cNvPr id="21" name="Footer Placeholder 4">
            <a:extLst>
              <a:ext uri="{FF2B5EF4-FFF2-40B4-BE49-F238E27FC236}">
                <a16:creationId xmlns:a16="http://schemas.microsoft.com/office/drawing/2014/main" id="{05880279-9E00-5746-BEDF-976B37296134}"/>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27" name="Slide Number Placeholder 5">
            <a:extLst>
              <a:ext uri="{FF2B5EF4-FFF2-40B4-BE49-F238E27FC236}">
                <a16:creationId xmlns:a16="http://schemas.microsoft.com/office/drawing/2014/main" id="{223FA0BE-FCB1-DD41-9AFE-6B2C787FB1F7}"/>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30" name="Заголовок 3">
            <a:extLst>
              <a:ext uri="{FF2B5EF4-FFF2-40B4-BE49-F238E27FC236}">
                <a16:creationId xmlns:a16="http://schemas.microsoft.com/office/drawing/2014/main" id="{F0125504-5AC3-DA40-B8E8-E1DAF443D779}"/>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28" name="Рисунок 2">
            <a:extLst>
              <a:ext uri="{FF2B5EF4-FFF2-40B4-BE49-F238E27FC236}">
                <a16:creationId xmlns:a16="http://schemas.microsoft.com/office/drawing/2014/main" id="{C5FF8DA1-67B6-6442-A9F0-752AD164517D}"/>
              </a:ext>
            </a:extLst>
          </p:cNvPr>
          <p:cNvSpPr>
            <a:spLocks noGrp="1"/>
          </p:cNvSpPr>
          <p:nvPr>
            <p:ph type="pic" sz="quarter" idx="14" hasCustomPrompt="1"/>
          </p:nvPr>
        </p:nvSpPr>
        <p:spPr>
          <a:xfrm>
            <a:off x="1597016" y="4570665"/>
            <a:ext cx="2547947" cy="2134421"/>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1" name="Текст 3">
            <a:extLst>
              <a:ext uri="{FF2B5EF4-FFF2-40B4-BE49-F238E27FC236}">
                <a16:creationId xmlns:a16="http://schemas.microsoft.com/office/drawing/2014/main" id="{B711B0C0-FDBC-FC48-87F0-86BD38D7C931}"/>
              </a:ext>
            </a:extLst>
          </p:cNvPr>
          <p:cNvSpPr>
            <a:spLocks noGrp="1"/>
          </p:cNvSpPr>
          <p:nvPr>
            <p:ph type="body" sz="quarter" idx="11"/>
          </p:nvPr>
        </p:nvSpPr>
        <p:spPr>
          <a:xfrm>
            <a:off x="1587602" y="7455428"/>
            <a:ext cx="3649561"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33" name="Рисунок 2">
            <a:extLst>
              <a:ext uri="{FF2B5EF4-FFF2-40B4-BE49-F238E27FC236}">
                <a16:creationId xmlns:a16="http://schemas.microsoft.com/office/drawing/2014/main" id="{CEA5D801-8EAB-2940-8172-8C230088CE8D}"/>
              </a:ext>
            </a:extLst>
          </p:cNvPr>
          <p:cNvSpPr>
            <a:spLocks noGrp="1"/>
          </p:cNvSpPr>
          <p:nvPr>
            <p:ph type="pic" sz="quarter" idx="47" hasCustomPrompt="1"/>
          </p:nvPr>
        </p:nvSpPr>
        <p:spPr>
          <a:xfrm>
            <a:off x="5987286" y="4570665"/>
            <a:ext cx="2547947" cy="2134421"/>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5" name="Рисунок 2">
            <a:extLst>
              <a:ext uri="{FF2B5EF4-FFF2-40B4-BE49-F238E27FC236}">
                <a16:creationId xmlns:a16="http://schemas.microsoft.com/office/drawing/2014/main" id="{295BD79E-FE02-FB47-89A7-EB7F457532CF}"/>
              </a:ext>
            </a:extLst>
          </p:cNvPr>
          <p:cNvSpPr>
            <a:spLocks noGrp="1"/>
          </p:cNvSpPr>
          <p:nvPr>
            <p:ph type="pic" sz="quarter" idx="48" hasCustomPrompt="1"/>
          </p:nvPr>
        </p:nvSpPr>
        <p:spPr>
          <a:xfrm>
            <a:off x="10371694" y="4570665"/>
            <a:ext cx="2547947" cy="2134421"/>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7" name="Рисунок 2">
            <a:extLst>
              <a:ext uri="{FF2B5EF4-FFF2-40B4-BE49-F238E27FC236}">
                <a16:creationId xmlns:a16="http://schemas.microsoft.com/office/drawing/2014/main" id="{3964D1A7-A05F-EC41-8983-D16EAA3DD07E}"/>
              </a:ext>
            </a:extLst>
          </p:cNvPr>
          <p:cNvSpPr>
            <a:spLocks noGrp="1"/>
          </p:cNvSpPr>
          <p:nvPr>
            <p:ph type="pic" sz="quarter" idx="49" hasCustomPrompt="1"/>
          </p:nvPr>
        </p:nvSpPr>
        <p:spPr>
          <a:xfrm>
            <a:off x="14764086" y="4570665"/>
            <a:ext cx="2547947" cy="2134421"/>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9" name="Рисунок 2">
            <a:extLst>
              <a:ext uri="{FF2B5EF4-FFF2-40B4-BE49-F238E27FC236}">
                <a16:creationId xmlns:a16="http://schemas.microsoft.com/office/drawing/2014/main" id="{8085B9D2-B6D5-824B-B850-56C7D8D7E1C9}"/>
              </a:ext>
            </a:extLst>
          </p:cNvPr>
          <p:cNvSpPr>
            <a:spLocks noGrp="1"/>
          </p:cNvSpPr>
          <p:nvPr>
            <p:ph type="pic" sz="quarter" idx="50" hasCustomPrompt="1"/>
          </p:nvPr>
        </p:nvSpPr>
        <p:spPr>
          <a:xfrm>
            <a:off x="19158326" y="4570665"/>
            <a:ext cx="2547947" cy="2134421"/>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40" name="Текст 3">
            <a:extLst>
              <a:ext uri="{FF2B5EF4-FFF2-40B4-BE49-F238E27FC236}">
                <a16:creationId xmlns:a16="http://schemas.microsoft.com/office/drawing/2014/main" id="{0EDA15CB-9243-E347-BA03-78B7EC321579}"/>
              </a:ext>
            </a:extLst>
          </p:cNvPr>
          <p:cNvSpPr>
            <a:spLocks noGrp="1"/>
          </p:cNvSpPr>
          <p:nvPr>
            <p:ph type="body" sz="quarter" idx="51"/>
          </p:nvPr>
        </p:nvSpPr>
        <p:spPr>
          <a:xfrm>
            <a:off x="5984810" y="7455428"/>
            <a:ext cx="3649561"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41" name="Текст 3">
            <a:extLst>
              <a:ext uri="{FF2B5EF4-FFF2-40B4-BE49-F238E27FC236}">
                <a16:creationId xmlns:a16="http://schemas.microsoft.com/office/drawing/2014/main" id="{3F43B244-32A0-CA42-BF7C-1B7642AEC78B}"/>
              </a:ext>
            </a:extLst>
          </p:cNvPr>
          <p:cNvSpPr>
            <a:spLocks noGrp="1"/>
          </p:cNvSpPr>
          <p:nvPr>
            <p:ph type="body" sz="quarter" idx="52"/>
          </p:nvPr>
        </p:nvSpPr>
        <p:spPr>
          <a:xfrm>
            <a:off x="10380365" y="7455428"/>
            <a:ext cx="3649561"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42" name="Текст 3">
            <a:extLst>
              <a:ext uri="{FF2B5EF4-FFF2-40B4-BE49-F238E27FC236}">
                <a16:creationId xmlns:a16="http://schemas.microsoft.com/office/drawing/2014/main" id="{A19F0E9B-AF51-5A4B-931E-7C089D8E9042}"/>
              </a:ext>
            </a:extLst>
          </p:cNvPr>
          <p:cNvSpPr>
            <a:spLocks noGrp="1"/>
          </p:cNvSpPr>
          <p:nvPr>
            <p:ph type="body" sz="quarter" idx="53"/>
          </p:nvPr>
        </p:nvSpPr>
        <p:spPr>
          <a:xfrm>
            <a:off x="14773198" y="7455428"/>
            <a:ext cx="3649561"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43" name="Текст 3">
            <a:extLst>
              <a:ext uri="{FF2B5EF4-FFF2-40B4-BE49-F238E27FC236}">
                <a16:creationId xmlns:a16="http://schemas.microsoft.com/office/drawing/2014/main" id="{FE03F3F4-9505-9447-B902-4F8D7509E515}"/>
              </a:ext>
            </a:extLst>
          </p:cNvPr>
          <p:cNvSpPr>
            <a:spLocks noGrp="1"/>
          </p:cNvSpPr>
          <p:nvPr>
            <p:ph type="body" sz="quarter" idx="54"/>
          </p:nvPr>
        </p:nvSpPr>
        <p:spPr>
          <a:xfrm>
            <a:off x="19171516" y="7455428"/>
            <a:ext cx="3649561"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23444766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Текст и большое изображение">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0239275"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10239275" cy="1454697"/>
          </a:xfrm>
          <a:prstGeom prst="rect">
            <a:avLst/>
          </a:prstGeom>
        </p:spPr>
        <p:txBody>
          <a:bodyPr vert="horz" lIns="0" tIns="198000" rIns="0" bIns="0" rtlCol="0" anchor="t">
            <a:noAutofit/>
          </a:bodyPr>
          <a:lstStyle/>
          <a:p>
            <a:r>
              <a:rPr lang="ru-RU" dirty="0"/>
              <a:t>Заголовок</a:t>
            </a:r>
          </a:p>
        </p:txBody>
      </p:sp>
      <p:sp>
        <p:nvSpPr>
          <p:cNvPr id="3" name="Рисунок 2">
            <a:extLst>
              <a:ext uri="{FF2B5EF4-FFF2-40B4-BE49-F238E27FC236}">
                <a16:creationId xmlns:a16="http://schemas.microsoft.com/office/drawing/2014/main" id="{B6C91E51-60DC-9F4C-BC54-EE9BDB13F6D2}"/>
              </a:ext>
            </a:extLst>
          </p:cNvPr>
          <p:cNvSpPr>
            <a:spLocks noGrp="1"/>
          </p:cNvSpPr>
          <p:nvPr>
            <p:ph type="pic" sz="quarter" idx="12" hasCustomPrompt="1"/>
          </p:nvPr>
        </p:nvSpPr>
        <p:spPr>
          <a:xfrm>
            <a:off x="12572049" y="0"/>
            <a:ext cx="11810364" cy="13716000"/>
          </a:xfrm>
        </p:spPr>
        <p:txBody>
          <a:bodyPr bIns="5400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8" name="Текст 3">
            <a:extLst>
              <a:ext uri="{FF2B5EF4-FFF2-40B4-BE49-F238E27FC236}">
                <a16:creationId xmlns:a16="http://schemas.microsoft.com/office/drawing/2014/main" id="{021A6DA9-00F7-2E4D-A607-2B4774BAD0CA}"/>
              </a:ext>
            </a:extLst>
          </p:cNvPr>
          <p:cNvSpPr>
            <a:spLocks noGrp="1"/>
          </p:cNvSpPr>
          <p:nvPr>
            <p:ph type="body" sz="quarter" idx="11"/>
          </p:nvPr>
        </p:nvSpPr>
        <p:spPr>
          <a:xfrm>
            <a:off x="1587601" y="3431440"/>
            <a:ext cx="10239274"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a:lvl4pPr>
            <a:lvl5pPr marL="0" marR="0" indent="0" algn="l" defTabSz="1828619" rtl="0" eaLnBrk="1" fontAlgn="auto" latinLnBrk="0" hangingPunct="1">
              <a:lnSpc>
                <a:spcPct val="100000"/>
              </a:lnSpc>
              <a:spcBef>
                <a:spcPts val="0"/>
              </a:spcBef>
              <a:spcAft>
                <a:spcPts val="600"/>
              </a:spcAft>
              <a:buClrTx/>
              <a:buSzTx/>
              <a:buFontTx/>
              <a:buNone/>
              <a:tabLst/>
              <a:defRPr sz="4800"/>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228022513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Большое изображение и текс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8905864" y="12624682"/>
            <a:ext cx="11707824"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8905864" y="547141"/>
            <a:ext cx="13906511" cy="1454697"/>
          </a:xfrm>
          <a:prstGeom prst="rect">
            <a:avLst/>
          </a:prstGeom>
        </p:spPr>
        <p:txBody>
          <a:bodyPr vert="horz" lIns="0" tIns="198000" rIns="0" bIns="0" rtlCol="0" anchor="t">
            <a:noAutofit/>
          </a:bodyPr>
          <a:lstStyle/>
          <a:p>
            <a:r>
              <a:rPr lang="ru-RU" dirty="0"/>
              <a:t>Заголовок</a:t>
            </a:r>
          </a:p>
        </p:txBody>
      </p:sp>
      <p:sp>
        <p:nvSpPr>
          <p:cNvPr id="3" name="Рисунок 2">
            <a:extLst>
              <a:ext uri="{FF2B5EF4-FFF2-40B4-BE49-F238E27FC236}">
                <a16:creationId xmlns:a16="http://schemas.microsoft.com/office/drawing/2014/main" id="{B6C91E51-60DC-9F4C-BC54-EE9BDB13F6D2}"/>
              </a:ext>
            </a:extLst>
          </p:cNvPr>
          <p:cNvSpPr>
            <a:spLocks noGrp="1"/>
          </p:cNvSpPr>
          <p:nvPr>
            <p:ph type="pic" sz="quarter" idx="12" hasCustomPrompt="1"/>
          </p:nvPr>
        </p:nvSpPr>
        <p:spPr>
          <a:xfrm>
            <a:off x="0" y="0"/>
            <a:ext cx="8172450" cy="13716000"/>
          </a:xfrm>
        </p:spPr>
        <p:txBody>
          <a:bodyPr tIns="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8" name="Текст 3">
            <a:extLst>
              <a:ext uri="{FF2B5EF4-FFF2-40B4-BE49-F238E27FC236}">
                <a16:creationId xmlns:a16="http://schemas.microsoft.com/office/drawing/2014/main" id="{3759D08E-DECD-BB4C-87C7-900B554BF87B}"/>
              </a:ext>
            </a:extLst>
          </p:cNvPr>
          <p:cNvSpPr>
            <a:spLocks noGrp="1"/>
          </p:cNvSpPr>
          <p:nvPr>
            <p:ph type="body" sz="quarter" idx="11"/>
          </p:nvPr>
        </p:nvSpPr>
        <p:spPr>
          <a:xfrm>
            <a:off x="8906399" y="3431440"/>
            <a:ext cx="13905975"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a:lvl4pPr>
            <a:lvl5pPr marL="0" marR="0" indent="0" algn="l" defTabSz="1828619" rtl="0" eaLnBrk="1" fontAlgn="auto" latinLnBrk="0" hangingPunct="1">
              <a:lnSpc>
                <a:spcPct val="100000"/>
              </a:lnSpc>
              <a:spcBef>
                <a:spcPts val="0"/>
              </a:spcBef>
              <a:spcAft>
                <a:spcPts val="600"/>
              </a:spcAft>
              <a:buClrTx/>
              <a:buSzTx/>
              <a:buFontTx/>
              <a:buNone/>
              <a:tabLst/>
              <a:defRPr sz="4800"/>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30114754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Текст и изображение">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6231235" y="3455988"/>
            <a:ext cx="6581140" cy="8793162"/>
          </a:xfrm>
          <a:noFill/>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9" name="Текст 3">
            <a:extLst>
              <a:ext uri="{FF2B5EF4-FFF2-40B4-BE49-F238E27FC236}">
                <a16:creationId xmlns:a16="http://schemas.microsoft.com/office/drawing/2014/main" id="{DBE36696-F982-B440-93D7-FD7AE182786A}"/>
              </a:ext>
            </a:extLst>
          </p:cNvPr>
          <p:cNvSpPr>
            <a:spLocks noGrp="1"/>
          </p:cNvSpPr>
          <p:nvPr>
            <p:ph type="body" sz="quarter" idx="11"/>
          </p:nvPr>
        </p:nvSpPr>
        <p:spPr>
          <a:xfrm>
            <a:off x="1587601" y="3431440"/>
            <a:ext cx="13896874"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a:lvl4pPr>
            <a:lvl5pPr marL="0" marR="0" indent="0" algn="l" defTabSz="1828619" rtl="0" eaLnBrk="1" fontAlgn="auto" latinLnBrk="0" hangingPunct="1">
              <a:lnSpc>
                <a:spcPct val="100000"/>
              </a:lnSpc>
              <a:spcBef>
                <a:spcPts val="0"/>
              </a:spcBef>
              <a:spcAft>
                <a:spcPts val="600"/>
              </a:spcAft>
              <a:buClrTx/>
              <a:buSzTx/>
              <a:buFontTx/>
              <a:buNone/>
              <a:tabLst/>
              <a:defRPr sz="4800"/>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12610614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Изображение и текс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63290"/>
            <a:ext cx="13896875"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en-US" dirty="0"/>
            </a:br>
            <a:r>
              <a:rPr lang="ru-RU" dirty="0"/>
              <a:t>иллюстрации</a:t>
            </a:r>
          </a:p>
        </p:txBody>
      </p:sp>
      <p:sp>
        <p:nvSpPr>
          <p:cNvPr id="9" name="Текст 3">
            <a:extLst>
              <a:ext uri="{FF2B5EF4-FFF2-40B4-BE49-F238E27FC236}">
                <a16:creationId xmlns:a16="http://schemas.microsoft.com/office/drawing/2014/main" id="{1E07366D-205F-E342-9442-335AF82B0731}"/>
              </a:ext>
            </a:extLst>
          </p:cNvPr>
          <p:cNvSpPr>
            <a:spLocks noGrp="1"/>
          </p:cNvSpPr>
          <p:nvPr>
            <p:ph type="body" sz="quarter" idx="11"/>
          </p:nvPr>
        </p:nvSpPr>
        <p:spPr>
          <a:xfrm>
            <a:off x="16228800" y="3431440"/>
            <a:ext cx="6583575"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20311620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изображение">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63290"/>
            <a:ext cx="21224776" cy="8785860"/>
          </a:xfrm>
        </p:spPr>
        <p:txBody>
          <a:bodyPr tIns="468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Tree>
    <p:extLst>
      <p:ext uri="{BB962C8B-B14F-4D97-AF65-F5344CB8AC3E}">
        <p14:creationId xmlns:p14="http://schemas.microsoft.com/office/powerpoint/2010/main" val="309405654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 изображения">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63290"/>
            <a:ext cx="10239276"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
        <p:nvSpPr>
          <p:cNvPr id="6" name="Рисунок 2">
            <a:extLst>
              <a:ext uri="{FF2B5EF4-FFF2-40B4-BE49-F238E27FC236}">
                <a16:creationId xmlns:a16="http://schemas.microsoft.com/office/drawing/2014/main" id="{4D80212A-4362-B54E-94D4-393F5D1CB613}"/>
              </a:ext>
            </a:extLst>
          </p:cNvPr>
          <p:cNvSpPr>
            <a:spLocks noGrp="1"/>
          </p:cNvSpPr>
          <p:nvPr>
            <p:ph type="pic" sz="quarter" idx="13" hasCustomPrompt="1"/>
          </p:nvPr>
        </p:nvSpPr>
        <p:spPr>
          <a:xfrm>
            <a:off x="12572806" y="3463290"/>
            <a:ext cx="10239276"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Tree>
    <p:extLst>
      <p:ext uri="{BB962C8B-B14F-4D97-AF65-F5344CB8AC3E}">
        <p14:creationId xmlns:p14="http://schemas.microsoft.com/office/powerpoint/2010/main" val="3880880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Титульный слайд_ru">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042001" y="10061096"/>
            <a:ext cx="18308288" cy="1818167"/>
          </a:xfrm>
        </p:spPr>
        <p:txBody>
          <a:bodyPr lIns="0" tIns="0" rIns="0" bIns="251999" anchor="b" anchorCtr="0">
            <a:noAutofit/>
          </a:bodyPr>
          <a:lstStyle>
            <a:lvl1pPr marL="0" indent="0" algn="l">
              <a:lnSpc>
                <a:spcPct val="100000"/>
              </a:lnSpc>
              <a:spcBef>
                <a:spcPts val="0"/>
              </a:spcBef>
              <a:spcAft>
                <a:spcPts val="0"/>
              </a:spcAft>
              <a:buNone/>
              <a:defRPr sz="3200" baseline="0">
                <a:latin typeface="+mn-lt"/>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ru-RU" dirty="0"/>
              <a:t>Имя и Фамилия, должность</a:t>
            </a:r>
            <a:endParaRPr lang="en-US" dirty="0"/>
          </a:p>
        </p:txBody>
      </p:sp>
      <p:sp>
        <p:nvSpPr>
          <p:cNvPr id="15" name="Title 1">
            <a:extLst>
              <a:ext uri="{FF2B5EF4-FFF2-40B4-BE49-F238E27FC236}">
                <a16:creationId xmlns:a16="http://schemas.microsoft.com/office/drawing/2014/main" id="{6D50639F-F59F-B746-A68D-63C278D476F6}"/>
              </a:ext>
            </a:extLst>
          </p:cNvPr>
          <p:cNvSpPr>
            <a:spLocks noGrp="1"/>
          </p:cNvSpPr>
          <p:nvPr>
            <p:ph type="ctrTitle" hasCustomPrompt="1"/>
          </p:nvPr>
        </p:nvSpPr>
        <p:spPr>
          <a:xfrm>
            <a:off x="3042718" y="3831168"/>
            <a:ext cx="18308288"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 презентации</a:t>
            </a:r>
            <a:endParaRPr lang="en-US" dirty="0"/>
          </a:p>
        </p:txBody>
      </p:sp>
      <p:sp>
        <p:nvSpPr>
          <p:cNvPr id="35" name="Рисунок 9">
            <a:extLst>
              <a:ext uri="{FF2B5EF4-FFF2-40B4-BE49-F238E27FC236}">
                <a16:creationId xmlns:a16="http://schemas.microsoft.com/office/drawing/2014/main" id="{48D1D383-E3AC-5F4C-BB7C-F076B9B83EE1}"/>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a:t>
            </a:r>
            <a:r>
              <a:rPr lang="en-US" dirty="0"/>
              <a:t> </a:t>
            </a:r>
            <a:r>
              <a:rPr lang="ru-RU" dirty="0"/>
              <a:t>или</a:t>
            </a:r>
            <a:r>
              <a:rPr lang="en-US" dirty="0"/>
              <a:t> NDA</a:t>
            </a:r>
            <a:endParaRPr lang="ru-RU" dirty="0"/>
          </a:p>
        </p:txBody>
      </p:sp>
    </p:spTree>
    <p:extLst>
      <p:ext uri="{BB962C8B-B14F-4D97-AF65-F5344CB8AC3E}">
        <p14:creationId xmlns:p14="http://schemas.microsoft.com/office/powerpoint/2010/main" val="127856051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 изображения">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63290"/>
            <a:ext cx="6584851"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
        <p:nvSpPr>
          <p:cNvPr id="7" name="Рисунок 2">
            <a:extLst>
              <a:ext uri="{FF2B5EF4-FFF2-40B4-BE49-F238E27FC236}">
                <a16:creationId xmlns:a16="http://schemas.microsoft.com/office/drawing/2014/main" id="{08A2693F-48EF-E14E-9B89-421D6299B208}"/>
              </a:ext>
            </a:extLst>
          </p:cNvPr>
          <p:cNvSpPr>
            <a:spLocks noGrp="1"/>
          </p:cNvSpPr>
          <p:nvPr>
            <p:ph type="pic" sz="quarter" idx="13" hasCustomPrompt="1"/>
          </p:nvPr>
        </p:nvSpPr>
        <p:spPr>
          <a:xfrm>
            <a:off x="8905504" y="3463290"/>
            <a:ext cx="6578971"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
        <p:nvSpPr>
          <p:cNvPr id="9" name="Рисунок 2">
            <a:extLst>
              <a:ext uri="{FF2B5EF4-FFF2-40B4-BE49-F238E27FC236}">
                <a16:creationId xmlns:a16="http://schemas.microsoft.com/office/drawing/2014/main" id="{D43D93D4-A86E-1248-B402-BACDE7FB57BE}"/>
              </a:ext>
            </a:extLst>
          </p:cNvPr>
          <p:cNvSpPr>
            <a:spLocks noGrp="1"/>
          </p:cNvSpPr>
          <p:nvPr>
            <p:ph type="pic" sz="quarter" idx="14" hasCustomPrompt="1"/>
          </p:nvPr>
        </p:nvSpPr>
        <p:spPr>
          <a:xfrm>
            <a:off x="16228458" y="3463290"/>
            <a:ext cx="6583917" cy="878586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Tree>
    <p:extLst>
      <p:ext uri="{BB962C8B-B14F-4D97-AF65-F5344CB8AC3E}">
        <p14:creationId xmlns:p14="http://schemas.microsoft.com/office/powerpoint/2010/main" val="32919810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Изображение во весь экран">
    <p:spTree>
      <p:nvGrpSpPr>
        <p:cNvPr id="1" name=""/>
        <p:cNvGrpSpPr/>
        <p:nvPr/>
      </p:nvGrpSpPr>
      <p:grpSpPr>
        <a:xfrm>
          <a:off x="0" y="0"/>
          <a:ext cx="0" cy="0"/>
          <a:chOff x="0" y="0"/>
          <a:chExt cx="0" cy="0"/>
        </a:xfrm>
      </p:grpSpPr>
      <p:sp>
        <p:nvSpPr>
          <p:cNvPr id="14" name="Рисунок 2">
            <a:extLst>
              <a:ext uri="{FF2B5EF4-FFF2-40B4-BE49-F238E27FC236}">
                <a16:creationId xmlns:a16="http://schemas.microsoft.com/office/drawing/2014/main" id="{EA502E89-DEA8-6F45-8073-569B507DB422}"/>
              </a:ext>
            </a:extLst>
          </p:cNvPr>
          <p:cNvSpPr>
            <a:spLocks noGrp="1"/>
          </p:cNvSpPr>
          <p:nvPr>
            <p:ph type="pic" sz="quarter" idx="13" hasCustomPrompt="1"/>
          </p:nvPr>
        </p:nvSpPr>
        <p:spPr>
          <a:xfrm>
            <a:off x="0" y="0"/>
            <a:ext cx="24382413" cy="13716000"/>
          </a:xfrm>
          <a:prstGeom prst="rect">
            <a:avLst/>
          </a:prstGeom>
        </p:spPr>
        <p:txBody>
          <a:bodyPr tIns="251999"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5" name="Footer Placeholder 4">
            <a:extLst>
              <a:ext uri="{FF2B5EF4-FFF2-40B4-BE49-F238E27FC236}">
                <a16:creationId xmlns:a16="http://schemas.microsoft.com/office/drawing/2014/main" id="{5108EC28-5BE0-7E49-9412-397DBC16A3A8}"/>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6" name="Slide Number Placeholder 5">
            <a:extLst>
              <a:ext uri="{FF2B5EF4-FFF2-40B4-BE49-F238E27FC236}">
                <a16:creationId xmlns:a16="http://schemas.microsoft.com/office/drawing/2014/main" id="{79D79FD6-9EE1-764D-9BF1-8C9BF659A2A8}"/>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Tree>
    <p:extLst>
      <p:ext uri="{BB962C8B-B14F-4D97-AF65-F5344CB8AC3E}">
        <p14:creationId xmlns:p14="http://schemas.microsoft.com/office/powerpoint/2010/main" val="300566443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Цитата">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B61AA1D6-93BC-7E46-B43D-C6BE24CBC423}"/>
              </a:ext>
            </a:extLst>
          </p:cNvPr>
          <p:cNvSpPr>
            <a:spLocks noGrp="1"/>
          </p:cNvSpPr>
          <p:nvPr>
            <p:ph type="subTitle" idx="1" hasCustomPrompt="1"/>
          </p:nvPr>
        </p:nvSpPr>
        <p:spPr>
          <a:xfrm>
            <a:off x="3042000" y="10050462"/>
            <a:ext cx="12449174" cy="1828801"/>
          </a:xfrm>
        </p:spPr>
        <p:txBody>
          <a:bodyPr lIns="0" tIns="0" rIns="0" bIns="270000" anchor="b" anchorCtr="0">
            <a:noAutofit/>
          </a:bodyPr>
          <a:lstStyle>
            <a:lvl1pPr marL="0" indent="0" algn="l">
              <a:lnSpc>
                <a:spcPct val="100000"/>
              </a:lnSpc>
              <a:spcBef>
                <a:spcPts val="0"/>
              </a:spcBef>
              <a:spcAft>
                <a:spcPts val="0"/>
              </a:spcAft>
              <a:buNone/>
              <a:defRPr sz="3200" baseline="0">
                <a:latin typeface="+mn-lt"/>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ru-RU" dirty="0"/>
              <a:t>Автор</a:t>
            </a:r>
            <a:endParaRPr lang="en-US" dirty="0"/>
          </a:p>
        </p:txBody>
      </p:sp>
      <p:sp>
        <p:nvSpPr>
          <p:cNvPr id="9" name="Text Placeholder 8"/>
          <p:cNvSpPr>
            <a:spLocks noGrp="1"/>
          </p:cNvSpPr>
          <p:nvPr>
            <p:ph type="body" sz="quarter" idx="11" hasCustomPrompt="1"/>
          </p:nvPr>
        </p:nvSpPr>
        <p:spPr>
          <a:xfrm>
            <a:off x="3052160" y="3111500"/>
            <a:ext cx="19406838" cy="6213475"/>
          </a:xfrm>
        </p:spPr>
        <p:txBody>
          <a:bodyPr tIns="180000" anchor="ctr">
            <a:noAutofit/>
          </a:bodyPr>
          <a:lstStyle>
            <a:lvl1pPr marL="0" indent="0">
              <a:buClr>
                <a:schemeClr val="bg2"/>
              </a:buClr>
              <a:buSzPct val="120000"/>
              <a:buFont typeface="Arial Unicode MS" panose="020B0604020202020204" pitchFamily="34" charset="-128"/>
              <a:buChar char="▎"/>
              <a:defRPr sz="9600" baseline="0"/>
            </a:lvl1pPr>
          </a:lstStyle>
          <a:p>
            <a:pPr lvl="0"/>
            <a:r>
              <a:rPr lang="ru-RU" dirty="0"/>
              <a:t>Цитата</a:t>
            </a:r>
            <a:endParaRPr lang="en-US" dirty="0"/>
          </a:p>
        </p:txBody>
      </p:sp>
    </p:spTree>
    <p:extLst>
      <p:ext uri="{BB962C8B-B14F-4D97-AF65-F5344CB8AC3E}">
        <p14:creationId xmlns:p14="http://schemas.microsoft.com/office/powerpoint/2010/main" val="2311577559"/>
      </p:ext>
    </p:extLst>
  </p:cSld>
  <p:clrMapOvr>
    <a:masterClrMapping/>
  </p:clrMapOvr>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Код (фон чёрный)">
    <p:bg>
      <p:bgPr>
        <a:solidFill>
          <a:schemeClr val="tx1"/>
        </a:solidFill>
        <a:effectLst/>
      </p:bgPr>
    </p:bg>
    <p:spTree>
      <p:nvGrpSpPr>
        <p:cNvPr id="1" name=""/>
        <p:cNvGrpSpPr/>
        <p:nvPr/>
      </p:nvGrpSpPr>
      <p:grpSpPr>
        <a:xfrm>
          <a:off x="0" y="0"/>
          <a:ext cx="0" cy="0"/>
          <a:chOff x="0" y="0"/>
          <a:chExt cx="0" cy="0"/>
        </a:xfrm>
      </p:grpSpPr>
      <p:sp>
        <p:nvSpPr>
          <p:cNvPr id="13" name="Footer Placeholder 4">
            <a:extLst>
              <a:ext uri="{FF2B5EF4-FFF2-40B4-BE49-F238E27FC236}">
                <a16:creationId xmlns:a16="http://schemas.microsoft.com/office/drawing/2014/main" id="{AD3B634B-388F-A448-9977-928240B537CB}"/>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bg1"/>
                </a:solidFill>
                <a:latin typeface="+mn-lt"/>
              </a:defRPr>
            </a:lvl1pPr>
          </a:lstStyle>
          <a:p>
            <a:r>
              <a:rPr lang="en-GB"/>
              <a:t>https://colab.research.google.com/github/catboost/tutorials/blob/master/events/2020_odsc_west/text_features.ipynb</a:t>
            </a:r>
            <a:endParaRPr lang="ru-RU" dirty="0"/>
          </a:p>
        </p:txBody>
      </p:sp>
      <p:sp>
        <p:nvSpPr>
          <p:cNvPr id="14" name="Slide Number Placeholder 5">
            <a:extLst>
              <a:ext uri="{FF2B5EF4-FFF2-40B4-BE49-F238E27FC236}">
                <a16:creationId xmlns:a16="http://schemas.microsoft.com/office/drawing/2014/main" id="{34750DB9-1050-F946-A127-D0A81371C620}"/>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bg1"/>
                </a:solidFill>
                <a:latin typeface="+mn-lt"/>
              </a:defRPr>
            </a:lvl1pPr>
          </a:lstStyle>
          <a:p>
            <a:fld id="{741C03D3-FA44-40EC-9A21-1FC4FEA3E22E}" type="slidenum">
              <a:rPr lang="ru-RU" smtClean="0"/>
              <a:pPr/>
              <a:t>‹#›</a:t>
            </a:fld>
            <a:endParaRPr lang="ru-RU" dirty="0"/>
          </a:p>
        </p:txBody>
      </p:sp>
      <p:sp>
        <p:nvSpPr>
          <p:cNvPr id="15" name="Заголовок 3">
            <a:extLst>
              <a:ext uri="{FF2B5EF4-FFF2-40B4-BE49-F238E27FC236}">
                <a16:creationId xmlns:a16="http://schemas.microsoft.com/office/drawing/2014/main" id="{E93341BD-A05E-7146-B509-3E298CC0F27D}"/>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lvl1pPr>
              <a:defRPr>
                <a:solidFill>
                  <a:schemeClr val="bg1"/>
                </a:solidFill>
              </a:defRPr>
            </a:lvl1pPr>
          </a:lstStyle>
          <a:p>
            <a:r>
              <a:rPr lang="ru-RU" dirty="0"/>
              <a:t>Заголовок</a:t>
            </a:r>
          </a:p>
        </p:txBody>
      </p:sp>
      <p:sp>
        <p:nvSpPr>
          <p:cNvPr id="5" name="Текст 4">
            <a:extLst>
              <a:ext uri="{FF2B5EF4-FFF2-40B4-BE49-F238E27FC236}">
                <a16:creationId xmlns:a16="http://schemas.microsoft.com/office/drawing/2014/main" id="{C578235F-978B-214B-8415-D194E2679FA4}"/>
              </a:ext>
            </a:extLst>
          </p:cNvPr>
          <p:cNvSpPr>
            <a:spLocks noGrp="1"/>
          </p:cNvSpPr>
          <p:nvPr>
            <p:ph type="body" sz="quarter" idx="10" hasCustomPrompt="1"/>
          </p:nvPr>
        </p:nvSpPr>
        <p:spPr>
          <a:xfrm>
            <a:off x="1591537" y="3104579"/>
            <a:ext cx="21220838" cy="9144571"/>
          </a:xfrm>
        </p:spPr>
        <p:txBody>
          <a:bodyPr tIns="180000"/>
          <a:lstStyle>
            <a:lvl1pPr>
              <a:lnSpc>
                <a:spcPct val="150000"/>
              </a:lnSpc>
              <a:spcBef>
                <a:spcPts val="600"/>
              </a:spcBef>
              <a:defRPr b="0" i="0">
                <a:solidFill>
                  <a:schemeClr val="bg1"/>
                </a:solidFill>
                <a:latin typeface="Courier New" panose="02070309020205020404" pitchFamily="49" charset="0"/>
                <a:cs typeface="Courier New" panose="02070309020205020404" pitchFamily="49" charset="0"/>
              </a:defRPr>
            </a:lvl1pPr>
          </a:lstStyle>
          <a:p>
            <a:r>
              <a:rPr lang="ru-RU" dirty="0"/>
              <a:t>Код</a:t>
            </a:r>
          </a:p>
        </p:txBody>
      </p:sp>
    </p:spTree>
    <p:extLst>
      <p:ext uri="{BB962C8B-B14F-4D97-AF65-F5344CB8AC3E}">
        <p14:creationId xmlns:p14="http://schemas.microsoft.com/office/powerpoint/2010/main" val="247548530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Код (фон белый)">
    <p:spTree>
      <p:nvGrpSpPr>
        <p:cNvPr id="1" name=""/>
        <p:cNvGrpSpPr/>
        <p:nvPr/>
      </p:nvGrpSpPr>
      <p:grpSpPr>
        <a:xfrm>
          <a:off x="0" y="0"/>
          <a:ext cx="0" cy="0"/>
          <a:chOff x="0" y="0"/>
          <a:chExt cx="0" cy="0"/>
        </a:xfrm>
      </p:grpSpPr>
      <p:sp>
        <p:nvSpPr>
          <p:cNvPr id="13" name="Footer Placeholder 4">
            <a:extLst>
              <a:ext uri="{FF2B5EF4-FFF2-40B4-BE49-F238E27FC236}">
                <a16:creationId xmlns:a16="http://schemas.microsoft.com/office/drawing/2014/main" id="{56CB4852-24CC-9546-8775-D111FA686AD8}"/>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14" name="Slide Number Placeholder 5">
            <a:extLst>
              <a:ext uri="{FF2B5EF4-FFF2-40B4-BE49-F238E27FC236}">
                <a16:creationId xmlns:a16="http://schemas.microsoft.com/office/drawing/2014/main" id="{0E609C07-4ABA-9149-94E6-B2C8983AFC4F}"/>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5" name="Заголовок 3">
            <a:extLst>
              <a:ext uri="{FF2B5EF4-FFF2-40B4-BE49-F238E27FC236}">
                <a16:creationId xmlns:a16="http://schemas.microsoft.com/office/drawing/2014/main" id="{45484853-AF1C-9C4F-87F8-C9C5A3EDBD7D}"/>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Текст 4">
            <a:extLst>
              <a:ext uri="{FF2B5EF4-FFF2-40B4-BE49-F238E27FC236}">
                <a16:creationId xmlns:a16="http://schemas.microsoft.com/office/drawing/2014/main" id="{DC83B333-F3B4-444F-8A46-A3EA094A312F}"/>
              </a:ext>
            </a:extLst>
          </p:cNvPr>
          <p:cNvSpPr>
            <a:spLocks noGrp="1"/>
          </p:cNvSpPr>
          <p:nvPr>
            <p:ph type="body" sz="quarter" idx="10" hasCustomPrompt="1"/>
          </p:nvPr>
        </p:nvSpPr>
        <p:spPr>
          <a:xfrm>
            <a:off x="1591537" y="3104579"/>
            <a:ext cx="21220838" cy="9144571"/>
          </a:xfrm>
        </p:spPr>
        <p:txBody>
          <a:bodyPr tIns="180000"/>
          <a:lstStyle>
            <a:lvl1pPr>
              <a:lnSpc>
                <a:spcPct val="150000"/>
              </a:lnSpc>
              <a:spcBef>
                <a:spcPts val="600"/>
              </a:spcBef>
              <a:defRPr b="0" i="0">
                <a:solidFill>
                  <a:schemeClr val="tx1"/>
                </a:solidFill>
                <a:latin typeface="Courier New" panose="02070309020205020404" pitchFamily="49" charset="0"/>
                <a:cs typeface="Courier New" panose="02070309020205020404" pitchFamily="49" charset="0"/>
              </a:defRPr>
            </a:lvl1pPr>
          </a:lstStyle>
          <a:p>
            <a:r>
              <a:rPr lang="ru-RU" dirty="0"/>
              <a:t>Код</a:t>
            </a:r>
          </a:p>
        </p:txBody>
      </p:sp>
    </p:spTree>
    <p:extLst>
      <p:ext uri="{BB962C8B-B14F-4D97-AF65-F5344CB8AC3E}">
        <p14:creationId xmlns:p14="http://schemas.microsoft.com/office/powerpoint/2010/main" val="287467703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Контакты_ru">
    <p:bg>
      <p:bgPr>
        <a:solidFill>
          <a:schemeClr val="bg1"/>
        </a:solidFill>
        <a:effectLst/>
      </p:bgPr>
    </p:bg>
    <p:spTree>
      <p:nvGrpSpPr>
        <p:cNvPr id="1" name=""/>
        <p:cNvGrpSpPr/>
        <p:nvPr/>
      </p:nvGrpSpPr>
      <p:grpSpPr>
        <a:xfrm>
          <a:off x="0" y="0"/>
          <a:ext cx="0" cy="0"/>
          <a:chOff x="0" y="0"/>
          <a:chExt cx="0" cy="0"/>
        </a:xfrm>
      </p:grpSpPr>
      <p:sp>
        <p:nvSpPr>
          <p:cNvPr id="10" name="Текст 5">
            <a:extLst>
              <a:ext uri="{FF2B5EF4-FFF2-40B4-BE49-F238E27FC236}">
                <a16:creationId xmlns:a16="http://schemas.microsoft.com/office/drawing/2014/main" id="{C09B87DF-F74F-C84C-8E71-045F945C6962}"/>
              </a:ext>
            </a:extLst>
          </p:cNvPr>
          <p:cNvSpPr>
            <a:spLocks noGrp="1"/>
          </p:cNvSpPr>
          <p:nvPr>
            <p:ph type="body" sz="quarter" idx="10" hasCustomPrompt="1"/>
          </p:nvPr>
        </p:nvSpPr>
        <p:spPr>
          <a:xfrm>
            <a:off x="3044665" y="7496175"/>
            <a:ext cx="8418163" cy="820513"/>
          </a:xfrm>
          <a:prstGeom prst="rect">
            <a:avLst/>
          </a:prstGeom>
        </p:spPr>
        <p:txBody>
          <a:bodyPr lIns="0" tIns="0" bIns="0" anchor="b" anchorCtr="0"/>
          <a:lstStyle>
            <a:lvl1pPr>
              <a:lnSpc>
                <a:spcPct val="100000"/>
              </a:lnSpc>
              <a:spcBef>
                <a:spcPts val="0"/>
              </a:spcBef>
              <a:spcAft>
                <a:spcPts val="0"/>
              </a:spcAft>
              <a:defRPr sz="3200" b="1" baseline="0">
                <a:latin typeface="+mj-lt"/>
              </a:defRPr>
            </a:lvl1pPr>
          </a:lstStyle>
          <a:p>
            <a:pPr lvl="0"/>
            <a:r>
              <a:rPr lang="ru-RU" dirty="0"/>
              <a:t>Имя и</a:t>
            </a:r>
            <a:r>
              <a:rPr lang="en-US" dirty="0"/>
              <a:t> </a:t>
            </a:r>
            <a:r>
              <a:rPr lang="ru-RU" dirty="0"/>
              <a:t>Фамилия</a:t>
            </a:r>
          </a:p>
        </p:txBody>
      </p:sp>
      <p:sp>
        <p:nvSpPr>
          <p:cNvPr id="12" name="Текст 13">
            <a:extLst>
              <a:ext uri="{FF2B5EF4-FFF2-40B4-BE49-F238E27FC236}">
                <a16:creationId xmlns:a16="http://schemas.microsoft.com/office/drawing/2014/main" id="{83029A49-DE31-E64A-A86E-7056DB181FD0}"/>
              </a:ext>
            </a:extLst>
          </p:cNvPr>
          <p:cNvSpPr>
            <a:spLocks noGrp="1"/>
          </p:cNvSpPr>
          <p:nvPr>
            <p:ph type="body" sz="quarter" idx="11" hasCustomPrompt="1"/>
          </p:nvPr>
        </p:nvSpPr>
        <p:spPr>
          <a:xfrm>
            <a:off x="3042000" y="8553438"/>
            <a:ext cx="8418163" cy="1125550"/>
          </a:xfrm>
          <a:prstGeom prst="rect">
            <a:avLst/>
          </a:prstGeom>
        </p:spPr>
        <p:txBody>
          <a:bodyPr lIns="0" tIns="0" bIns="0" anchor="t" anchorCtr="0"/>
          <a:lstStyle>
            <a:lvl1pPr>
              <a:spcBef>
                <a:spcPts val="0"/>
              </a:spcBef>
              <a:spcAft>
                <a:spcPts val="0"/>
              </a:spcAft>
              <a:defRPr sz="3200">
                <a:latin typeface="+mn-lt"/>
              </a:defRPr>
            </a:lvl1pPr>
          </a:lstStyle>
          <a:p>
            <a:pPr lvl="0"/>
            <a:r>
              <a:rPr lang="ru-RU" dirty="0"/>
              <a:t>Должность</a:t>
            </a:r>
          </a:p>
        </p:txBody>
      </p:sp>
      <p:sp>
        <p:nvSpPr>
          <p:cNvPr id="16" name="Заголовок 1">
            <a:extLst>
              <a:ext uri="{FF2B5EF4-FFF2-40B4-BE49-F238E27FC236}">
                <a16:creationId xmlns:a16="http://schemas.microsoft.com/office/drawing/2014/main" id="{6B16E7C6-92E3-6843-B9BE-BFA1FBEB698D}"/>
              </a:ext>
            </a:extLst>
          </p:cNvPr>
          <p:cNvSpPr>
            <a:spLocks noGrp="1"/>
          </p:cNvSpPr>
          <p:nvPr>
            <p:ph type="title" hasCustomPrompt="1"/>
          </p:nvPr>
        </p:nvSpPr>
        <p:spPr>
          <a:xfrm>
            <a:off x="3042000" y="3477893"/>
            <a:ext cx="18308288" cy="3656332"/>
          </a:xfrm>
        </p:spPr>
        <p:txBody>
          <a:bodyPr tIns="0" bIns="162000" anchor="b" anchorCtr="0"/>
          <a:lstStyle>
            <a:lvl1pPr>
              <a:lnSpc>
                <a:spcPct val="100000"/>
              </a:lnSpc>
              <a:defRPr/>
            </a:lvl1pPr>
          </a:lstStyle>
          <a:p>
            <a:r>
              <a:rPr lang="ru-RU" dirty="0"/>
              <a:t>Спасибо</a:t>
            </a:r>
          </a:p>
        </p:txBody>
      </p:sp>
      <p:sp>
        <p:nvSpPr>
          <p:cNvPr id="20" name="Текст 13">
            <a:extLst>
              <a:ext uri="{FF2B5EF4-FFF2-40B4-BE49-F238E27FC236}">
                <a16:creationId xmlns:a16="http://schemas.microsoft.com/office/drawing/2014/main" id="{6DE52A79-8184-B048-AE45-4960F2F1B575}"/>
              </a:ext>
            </a:extLst>
          </p:cNvPr>
          <p:cNvSpPr>
            <a:spLocks noGrp="1"/>
          </p:cNvSpPr>
          <p:nvPr>
            <p:ph type="body" sz="quarter" idx="15" hasCustomPrompt="1"/>
          </p:nvPr>
        </p:nvSpPr>
        <p:spPr>
          <a:xfrm>
            <a:off x="3041609" y="10044472"/>
            <a:ext cx="8418554"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логин@</a:t>
            </a:r>
            <a:r>
              <a:rPr lang="en-US" dirty="0" err="1"/>
              <a:t>yandex-team.ru</a:t>
            </a:r>
            <a:endParaRPr lang="en-US" dirty="0"/>
          </a:p>
        </p:txBody>
      </p:sp>
      <p:sp>
        <p:nvSpPr>
          <p:cNvPr id="24" name="Текст 13">
            <a:extLst>
              <a:ext uri="{FF2B5EF4-FFF2-40B4-BE49-F238E27FC236}">
                <a16:creationId xmlns:a16="http://schemas.microsoft.com/office/drawing/2014/main" id="{189F932A-831C-6E4F-83E8-CFBA348AF3B0}"/>
              </a:ext>
            </a:extLst>
          </p:cNvPr>
          <p:cNvSpPr>
            <a:spLocks noGrp="1"/>
          </p:cNvSpPr>
          <p:nvPr>
            <p:ph type="body" sz="quarter" idx="23" hasCustomPrompt="1"/>
          </p:nvPr>
        </p:nvSpPr>
        <p:spPr>
          <a:xfrm>
            <a:off x="3041607" y="10788728"/>
            <a:ext cx="8418555"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
        <p:nvSpPr>
          <p:cNvPr id="25" name="Текст 5">
            <a:extLst>
              <a:ext uri="{FF2B5EF4-FFF2-40B4-BE49-F238E27FC236}">
                <a16:creationId xmlns:a16="http://schemas.microsoft.com/office/drawing/2014/main" id="{71328253-70E3-5C47-993B-51E50AED8329}"/>
              </a:ext>
            </a:extLst>
          </p:cNvPr>
          <p:cNvSpPr>
            <a:spLocks noGrp="1"/>
          </p:cNvSpPr>
          <p:nvPr>
            <p:ph type="body" sz="quarter" idx="24" hasCustomPrompt="1"/>
          </p:nvPr>
        </p:nvSpPr>
        <p:spPr>
          <a:xfrm>
            <a:off x="12566751" y="7496175"/>
            <a:ext cx="8783537" cy="820513"/>
          </a:xfrm>
          <a:prstGeom prst="rect">
            <a:avLst/>
          </a:prstGeom>
        </p:spPr>
        <p:txBody>
          <a:bodyPr lIns="0" tIns="0" bIns="0" anchor="b" anchorCtr="0"/>
          <a:lstStyle>
            <a:lvl1pPr>
              <a:lnSpc>
                <a:spcPct val="100000"/>
              </a:lnSpc>
              <a:spcBef>
                <a:spcPts val="0"/>
              </a:spcBef>
              <a:spcAft>
                <a:spcPts val="0"/>
              </a:spcAft>
              <a:defRPr sz="3200" b="1" baseline="0">
                <a:latin typeface="+mj-lt"/>
              </a:defRPr>
            </a:lvl1pPr>
          </a:lstStyle>
          <a:p>
            <a:pPr lvl="0"/>
            <a:r>
              <a:rPr lang="ru-RU" dirty="0"/>
              <a:t>Имя и</a:t>
            </a:r>
            <a:r>
              <a:rPr lang="en-US" dirty="0"/>
              <a:t> </a:t>
            </a:r>
            <a:r>
              <a:rPr lang="ru-RU" dirty="0"/>
              <a:t>Фамилия</a:t>
            </a:r>
          </a:p>
        </p:txBody>
      </p:sp>
      <p:sp>
        <p:nvSpPr>
          <p:cNvPr id="26" name="Текст 13">
            <a:extLst>
              <a:ext uri="{FF2B5EF4-FFF2-40B4-BE49-F238E27FC236}">
                <a16:creationId xmlns:a16="http://schemas.microsoft.com/office/drawing/2014/main" id="{6A552FD6-ABD1-D64D-9FF6-E553B0A55606}"/>
              </a:ext>
            </a:extLst>
          </p:cNvPr>
          <p:cNvSpPr>
            <a:spLocks noGrp="1"/>
          </p:cNvSpPr>
          <p:nvPr>
            <p:ph type="body" sz="quarter" idx="25" hasCustomPrompt="1"/>
          </p:nvPr>
        </p:nvSpPr>
        <p:spPr>
          <a:xfrm>
            <a:off x="12566751" y="8553438"/>
            <a:ext cx="8783537" cy="1125550"/>
          </a:xfrm>
          <a:prstGeom prst="rect">
            <a:avLst/>
          </a:prstGeom>
        </p:spPr>
        <p:txBody>
          <a:bodyPr lIns="0" tIns="0" bIns="0" anchor="t" anchorCtr="0"/>
          <a:lstStyle>
            <a:lvl1pPr>
              <a:spcBef>
                <a:spcPts val="0"/>
              </a:spcBef>
              <a:spcAft>
                <a:spcPts val="0"/>
              </a:spcAft>
              <a:defRPr sz="3200">
                <a:latin typeface="+mn-lt"/>
              </a:defRPr>
            </a:lvl1pPr>
          </a:lstStyle>
          <a:p>
            <a:pPr lvl="0"/>
            <a:r>
              <a:rPr lang="ru-RU" dirty="0"/>
              <a:t>Должность</a:t>
            </a:r>
          </a:p>
        </p:txBody>
      </p:sp>
      <p:sp>
        <p:nvSpPr>
          <p:cNvPr id="27" name="Текст 13">
            <a:extLst>
              <a:ext uri="{FF2B5EF4-FFF2-40B4-BE49-F238E27FC236}">
                <a16:creationId xmlns:a16="http://schemas.microsoft.com/office/drawing/2014/main" id="{7207650D-8903-7C4E-9AEE-D86AEB38CAA4}"/>
              </a:ext>
            </a:extLst>
          </p:cNvPr>
          <p:cNvSpPr>
            <a:spLocks noGrp="1"/>
          </p:cNvSpPr>
          <p:nvPr>
            <p:ph type="body" sz="quarter" idx="26" hasCustomPrompt="1"/>
          </p:nvPr>
        </p:nvSpPr>
        <p:spPr>
          <a:xfrm>
            <a:off x="12568741" y="10044472"/>
            <a:ext cx="8781460"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логин@</a:t>
            </a:r>
            <a:r>
              <a:rPr lang="en-US" dirty="0" err="1"/>
              <a:t>yandex-team.ru</a:t>
            </a:r>
            <a:endParaRPr lang="en-US" dirty="0"/>
          </a:p>
        </p:txBody>
      </p:sp>
      <p:sp>
        <p:nvSpPr>
          <p:cNvPr id="30" name="Текст 13">
            <a:extLst>
              <a:ext uri="{FF2B5EF4-FFF2-40B4-BE49-F238E27FC236}">
                <a16:creationId xmlns:a16="http://schemas.microsoft.com/office/drawing/2014/main" id="{3BB70EA8-80F5-E34B-BB07-E65613EA8DDF}"/>
              </a:ext>
            </a:extLst>
          </p:cNvPr>
          <p:cNvSpPr>
            <a:spLocks noGrp="1"/>
          </p:cNvSpPr>
          <p:nvPr>
            <p:ph type="body" sz="quarter" idx="28" hasCustomPrompt="1"/>
          </p:nvPr>
        </p:nvSpPr>
        <p:spPr>
          <a:xfrm>
            <a:off x="12568739" y="10788728"/>
            <a:ext cx="8781461"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
        <p:nvSpPr>
          <p:cNvPr id="29" name="Рисунок 9">
            <a:extLst>
              <a:ext uri="{FF2B5EF4-FFF2-40B4-BE49-F238E27FC236}">
                <a16:creationId xmlns:a16="http://schemas.microsoft.com/office/drawing/2014/main" id="{5703AFA8-3BF4-5544-A3BC-2BAD9D5865E5}"/>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a:t>
            </a:r>
            <a:r>
              <a:rPr lang="en-US" dirty="0"/>
              <a:t> </a:t>
            </a:r>
            <a:r>
              <a:rPr lang="ru-RU" dirty="0"/>
              <a:t>или</a:t>
            </a:r>
            <a:r>
              <a:rPr lang="en-US" dirty="0"/>
              <a:t> NDA</a:t>
            </a:r>
            <a:endParaRPr lang="ru-RU" dirty="0"/>
          </a:p>
        </p:txBody>
      </p:sp>
      <p:sp>
        <p:nvSpPr>
          <p:cNvPr id="31" name="Рисунок 10">
            <a:extLst>
              <a:ext uri="{FF2B5EF4-FFF2-40B4-BE49-F238E27FC236}">
                <a16:creationId xmlns:a16="http://schemas.microsoft.com/office/drawing/2014/main" id="{EDCF3707-D507-EE43-908E-05F8BD123C22}"/>
              </a:ext>
            </a:extLst>
          </p:cNvPr>
          <p:cNvSpPr>
            <a:spLocks noGrp="1"/>
          </p:cNvSpPr>
          <p:nvPr>
            <p:ph type="pic" sz="quarter" idx="31" hasCustomPrompt="1"/>
          </p:nvPr>
        </p:nvSpPr>
        <p:spPr>
          <a:xfrm>
            <a:off x="11992036" y="10830539"/>
            <a:ext cx="432688" cy="433250"/>
          </a:xfrm>
        </p:spPr>
        <p:txBody>
          <a:bodyPr anchor="ctr" anchorCtr="0"/>
          <a:lstStyle>
            <a:lvl1pPr algn="ctr">
              <a:defRPr sz="1600"/>
            </a:lvl1pPr>
          </a:lstStyle>
          <a:p>
            <a:r>
              <a:rPr lang="en-US" dirty="0"/>
              <a:t>Icon</a:t>
            </a:r>
            <a:endParaRPr lang="ru-RU" dirty="0"/>
          </a:p>
        </p:txBody>
      </p:sp>
      <p:sp>
        <p:nvSpPr>
          <p:cNvPr id="33" name="Рисунок 10">
            <a:extLst>
              <a:ext uri="{FF2B5EF4-FFF2-40B4-BE49-F238E27FC236}">
                <a16:creationId xmlns:a16="http://schemas.microsoft.com/office/drawing/2014/main" id="{338C2023-7709-FA4E-82B3-344C61A157ED}"/>
              </a:ext>
            </a:extLst>
          </p:cNvPr>
          <p:cNvSpPr>
            <a:spLocks noGrp="1"/>
          </p:cNvSpPr>
          <p:nvPr>
            <p:ph type="pic" sz="quarter" idx="32" hasCustomPrompt="1"/>
          </p:nvPr>
        </p:nvSpPr>
        <p:spPr>
          <a:xfrm>
            <a:off x="11992036" y="10092416"/>
            <a:ext cx="432688" cy="433250"/>
          </a:xfrm>
        </p:spPr>
        <p:txBody>
          <a:bodyPr anchor="ctr" anchorCtr="0"/>
          <a:lstStyle>
            <a:lvl1pPr algn="ctr">
              <a:defRPr sz="1600"/>
            </a:lvl1pPr>
          </a:lstStyle>
          <a:p>
            <a:r>
              <a:rPr lang="en-US" dirty="0"/>
              <a:t>Icon</a:t>
            </a:r>
            <a:endParaRPr lang="ru-RU" dirty="0"/>
          </a:p>
        </p:txBody>
      </p:sp>
      <p:sp>
        <p:nvSpPr>
          <p:cNvPr id="34" name="Рисунок 10">
            <a:extLst>
              <a:ext uri="{FF2B5EF4-FFF2-40B4-BE49-F238E27FC236}">
                <a16:creationId xmlns:a16="http://schemas.microsoft.com/office/drawing/2014/main" id="{FEEA7C5F-02DF-494E-A3DD-371DBF79D422}"/>
              </a:ext>
            </a:extLst>
          </p:cNvPr>
          <p:cNvSpPr>
            <a:spLocks noGrp="1"/>
          </p:cNvSpPr>
          <p:nvPr>
            <p:ph type="pic" sz="quarter" idx="33" hasCustomPrompt="1"/>
          </p:nvPr>
        </p:nvSpPr>
        <p:spPr>
          <a:xfrm>
            <a:off x="2475501" y="10830539"/>
            <a:ext cx="432688" cy="433250"/>
          </a:xfrm>
        </p:spPr>
        <p:txBody>
          <a:bodyPr anchor="ctr" anchorCtr="0"/>
          <a:lstStyle>
            <a:lvl1pPr algn="ctr">
              <a:defRPr sz="1600"/>
            </a:lvl1pPr>
          </a:lstStyle>
          <a:p>
            <a:r>
              <a:rPr lang="en-US" dirty="0"/>
              <a:t>Icon</a:t>
            </a:r>
            <a:endParaRPr lang="ru-RU" dirty="0"/>
          </a:p>
        </p:txBody>
      </p:sp>
      <p:sp>
        <p:nvSpPr>
          <p:cNvPr id="35" name="Рисунок 10">
            <a:extLst>
              <a:ext uri="{FF2B5EF4-FFF2-40B4-BE49-F238E27FC236}">
                <a16:creationId xmlns:a16="http://schemas.microsoft.com/office/drawing/2014/main" id="{234FC2DF-131A-424E-98BF-B350AB6AFA20}"/>
              </a:ext>
            </a:extLst>
          </p:cNvPr>
          <p:cNvSpPr>
            <a:spLocks noGrp="1"/>
          </p:cNvSpPr>
          <p:nvPr>
            <p:ph type="pic" sz="quarter" idx="34" hasCustomPrompt="1"/>
          </p:nvPr>
        </p:nvSpPr>
        <p:spPr>
          <a:xfrm>
            <a:off x="2475501" y="10092416"/>
            <a:ext cx="432688" cy="433250"/>
          </a:xfrm>
        </p:spPr>
        <p:txBody>
          <a:bodyPr anchor="ctr" anchorCtr="0"/>
          <a:lstStyle>
            <a:lvl1pPr algn="ctr">
              <a:defRPr sz="1600"/>
            </a:lvl1pPr>
          </a:lstStyle>
          <a:p>
            <a:r>
              <a:rPr lang="en-US" dirty="0"/>
              <a:t>Icon</a:t>
            </a:r>
            <a:endParaRPr lang="ru-RU" dirty="0"/>
          </a:p>
        </p:txBody>
      </p:sp>
    </p:spTree>
    <p:extLst>
      <p:ext uri="{BB962C8B-B14F-4D97-AF65-F5344CB8AC3E}">
        <p14:creationId xmlns:p14="http://schemas.microsoft.com/office/powerpoint/2010/main" val="24552327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Контакты_eng">
    <p:bg>
      <p:bgPr>
        <a:solidFill>
          <a:schemeClr val="bg1"/>
        </a:solidFill>
        <a:effectLst/>
      </p:bgPr>
    </p:bg>
    <p:spTree>
      <p:nvGrpSpPr>
        <p:cNvPr id="1" name=""/>
        <p:cNvGrpSpPr/>
        <p:nvPr/>
      </p:nvGrpSpPr>
      <p:grpSpPr>
        <a:xfrm>
          <a:off x="0" y="0"/>
          <a:ext cx="0" cy="0"/>
          <a:chOff x="0" y="0"/>
          <a:chExt cx="0" cy="0"/>
        </a:xfrm>
      </p:grpSpPr>
      <p:sp>
        <p:nvSpPr>
          <p:cNvPr id="16" name="Заголовок 1">
            <a:extLst>
              <a:ext uri="{FF2B5EF4-FFF2-40B4-BE49-F238E27FC236}">
                <a16:creationId xmlns:a16="http://schemas.microsoft.com/office/drawing/2014/main" id="{6B16E7C6-92E3-6843-B9BE-BFA1FBEB698D}"/>
              </a:ext>
            </a:extLst>
          </p:cNvPr>
          <p:cNvSpPr>
            <a:spLocks noGrp="1"/>
          </p:cNvSpPr>
          <p:nvPr>
            <p:ph type="title" hasCustomPrompt="1"/>
          </p:nvPr>
        </p:nvSpPr>
        <p:spPr>
          <a:xfrm>
            <a:off x="3042000" y="3477893"/>
            <a:ext cx="18308288" cy="3656332"/>
          </a:xfrm>
        </p:spPr>
        <p:txBody>
          <a:bodyPr tIns="0" bIns="162000" anchor="b" anchorCtr="0"/>
          <a:lstStyle>
            <a:lvl1pPr>
              <a:lnSpc>
                <a:spcPct val="100000"/>
              </a:lnSpc>
              <a:defRPr/>
            </a:lvl1pPr>
          </a:lstStyle>
          <a:p>
            <a:r>
              <a:rPr lang="en-US" dirty="0"/>
              <a:t>Thanks</a:t>
            </a:r>
            <a:endParaRPr lang="ru-RU" dirty="0"/>
          </a:p>
        </p:txBody>
      </p:sp>
      <p:pic>
        <p:nvPicPr>
          <p:cNvPr id="18" name="Изображение 8">
            <a:extLst>
              <a:ext uri="{FF2B5EF4-FFF2-40B4-BE49-F238E27FC236}">
                <a16:creationId xmlns:a16="http://schemas.microsoft.com/office/drawing/2014/main" id="{2C0343D3-CA16-7749-A263-ADF949D821CB}"/>
              </a:ext>
            </a:extLst>
          </p:cNvPr>
          <p:cNvPicPr>
            <a:picLocks noChangeAspect="1"/>
          </p:cNvPicPr>
          <p:nvPr userDrawn="1"/>
        </p:nvPicPr>
        <p:blipFill>
          <a:blip r:embed="rId2"/>
          <a:stretch>
            <a:fillRect/>
          </a:stretch>
        </p:blipFill>
        <p:spPr>
          <a:xfrm>
            <a:off x="3075939" y="1884224"/>
            <a:ext cx="2329024" cy="857788"/>
          </a:xfrm>
          <a:prstGeom prst="rect">
            <a:avLst/>
          </a:prstGeom>
        </p:spPr>
      </p:pic>
      <p:sp>
        <p:nvSpPr>
          <p:cNvPr id="19" name="Рисунок 7">
            <a:extLst>
              <a:ext uri="{FF2B5EF4-FFF2-40B4-BE49-F238E27FC236}">
                <a16:creationId xmlns:a16="http://schemas.microsoft.com/office/drawing/2014/main" id="{5FBA08AF-E014-AD48-95B1-8F45C4B748BF}"/>
              </a:ext>
            </a:extLst>
          </p:cNvPr>
          <p:cNvSpPr>
            <a:spLocks noGrp="1"/>
          </p:cNvSpPr>
          <p:nvPr>
            <p:ph type="pic" sz="quarter" idx="13" hasCustomPrompt="1"/>
          </p:nvPr>
        </p:nvSpPr>
        <p:spPr>
          <a:xfrm>
            <a:off x="3060775" y="1748278"/>
            <a:ext cx="8763000" cy="1219200"/>
          </a:xfrm>
        </p:spPr>
        <p:txBody>
          <a:bodyPr tIns="594000">
            <a:norm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 Сервиса</a:t>
            </a:r>
          </a:p>
        </p:txBody>
      </p:sp>
      <p:sp>
        <p:nvSpPr>
          <p:cNvPr id="20" name="Рисунок 9">
            <a:extLst>
              <a:ext uri="{FF2B5EF4-FFF2-40B4-BE49-F238E27FC236}">
                <a16:creationId xmlns:a16="http://schemas.microsoft.com/office/drawing/2014/main" id="{F2574A9F-233D-434C-9F6B-21A5352744D2}"/>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 или </a:t>
            </a:r>
            <a:r>
              <a:rPr lang="en-US" dirty="0"/>
              <a:t>NDA</a:t>
            </a:r>
            <a:endParaRPr lang="ru-RU" dirty="0"/>
          </a:p>
        </p:txBody>
      </p:sp>
      <p:sp>
        <p:nvSpPr>
          <p:cNvPr id="21" name="Текст 5">
            <a:extLst>
              <a:ext uri="{FF2B5EF4-FFF2-40B4-BE49-F238E27FC236}">
                <a16:creationId xmlns:a16="http://schemas.microsoft.com/office/drawing/2014/main" id="{EAE55469-0C21-1A45-9E51-211C7A9BFBBC}"/>
              </a:ext>
            </a:extLst>
          </p:cNvPr>
          <p:cNvSpPr>
            <a:spLocks noGrp="1"/>
          </p:cNvSpPr>
          <p:nvPr>
            <p:ph type="body" sz="quarter" idx="10" hasCustomPrompt="1"/>
          </p:nvPr>
        </p:nvSpPr>
        <p:spPr>
          <a:xfrm>
            <a:off x="3042000" y="7496175"/>
            <a:ext cx="8418163" cy="820513"/>
          </a:xfrm>
          <a:prstGeom prst="rect">
            <a:avLst/>
          </a:prstGeom>
        </p:spPr>
        <p:txBody>
          <a:bodyPr lIns="0" tIns="0" bIns="0" anchor="b" anchorCtr="0"/>
          <a:lstStyle>
            <a:lvl1pPr>
              <a:lnSpc>
                <a:spcPct val="100000"/>
              </a:lnSpc>
              <a:spcBef>
                <a:spcPts val="0"/>
              </a:spcBef>
              <a:spcAft>
                <a:spcPts val="0"/>
              </a:spcAft>
              <a:defRPr sz="3200" b="1" baseline="0">
                <a:latin typeface="+mj-lt"/>
              </a:defRPr>
            </a:lvl1pPr>
          </a:lstStyle>
          <a:p>
            <a:pPr lvl="0"/>
            <a:r>
              <a:rPr lang="en-US" dirty="0"/>
              <a:t>Name</a:t>
            </a:r>
            <a:endParaRPr lang="ru-RU" dirty="0"/>
          </a:p>
        </p:txBody>
      </p:sp>
      <p:sp>
        <p:nvSpPr>
          <p:cNvPr id="22" name="Текст 13">
            <a:extLst>
              <a:ext uri="{FF2B5EF4-FFF2-40B4-BE49-F238E27FC236}">
                <a16:creationId xmlns:a16="http://schemas.microsoft.com/office/drawing/2014/main" id="{47CE952D-A80F-7D46-9DDA-3082D6B78841}"/>
              </a:ext>
            </a:extLst>
          </p:cNvPr>
          <p:cNvSpPr>
            <a:spLocks noGrp="1"/>
          </p:cNvSpPr>
          <p:nvPr>
            <p:ph type="body" sz="quarter" idx="11" hasCustomPrompt="1"/>
          </p:nvPr>
        </p:nvSpPr>
        <p:spPr>
          <a:xfrm>
            <a:off x="3042000" y="8553438"/>
            <a:ext cx="8418163" cy="1125550"/>
          </a:xfrm>
          <a:prstGeom prst="rect">
            <a:avLst/>
          </a:prstGeom>
        </p:spPr>
        <p:txBody>
          <a:bodyPr lIns="0" tIns="0" bIns="0" anchor="t" anchorCtr="0"/>
          <a:lstStyle>
            <a:lvl1pPr>
              <a:spcBef>
                <a:spcPts val="0"/>
              </a:spcBef>
              <a:spcAft>
                <a:spcPts val="0"/>
              </a:spcAft>
              <a:defRPr sz="3200">
                <a:latin typeface="+mn-lt"/>
              </a:defRPr>
            </a:lvl1pPr>
          </a:lstStyle>
          <a:p>
            <a:pPr lvl="0"/>
            <a:r>
              <a:rPr lang="en-US" dirty="0"/>
              <a:t>Position</a:t>
            </a:r>
            <a:endParaRPr lang="ru-RU" dirty="0"/>
          </a:p>
        </p:txBody>
      </p:sp>
      <p:sp>
        <p:nvSpPr>
          <p:cNvPr id="28" name="Текст 5">
            <a:extLst>
              <a:ext uri="{FF2B5EF4-FFF2-40B4-BE49-F238E27FC236}">
                <a16:creationId xmlns:a16="http://schemas.microsoft.com/office/drawing/2014/main" id="{FFF86162-5146-A34A-8041-62C28A169EE4}"/>
              </a:ext>
            </a:extLst>
          </p:cNvPr>
          <p:cNvSpPr>
            <a:spLocks noGrp="1"/>
          </p:cNvSpPr>
          <p:nvPr>
            <p:ph type="body" sz="quarter" idx="24" hasCustomPrompt="1"/>
          </p:nvPr>
        </p:nvSpPr>
        <p:spPr>
          <a:xfrm>
            <a:off x="12566751" y="7496175"/>
            <a:ext cx="8783537" cy="820513"/>
          </a:xfrm>
          <a:prstGeom prst="rect">
            <a:avLst/>
          </a:prstGeom>
        </p:spPr>
        <p:txBody>
          <a:bodyPr lIns="0" tIns="0" bIns="0" anchor="b" anchorCtr="0"/>
          <a:lstStyle>
            <a:lvl1pPr>
              <a:lnSpc>
                <a:spcPct val="100000"/>
              </a:lnSpc>
              <a:spcBef>
                <a:spcPts val="0"/>
              </a:spcBef>
              <a:spcAft>
                <a:spcPts val="0"/>
              </a:spcAft>
              <a:defRPr sz="3200" b="1" baseline="0">
                <a:latin typeface="+mj-lt"/>
              </a:defRPr>
            </a:lvl1pPr>
          </a:lstStyle>
          <a:p>
            <a:pPr lvl="0"/>
            <a:r>
              <a:rPr lang="en-US" dirty="0"/>
              <a:t>Name</a:t>
            </a:r>
            <a:endParaRPr lang="ru-RU" dirty="0"/>
          </a:p>
        </p:txBody>
      </p:sp>
      <p:sp>
        <p:nvSpPr>
          <p:cNvPr id="29" name="Текст 13">
            <a:extLst>
              <a:ext uri="{FF2B5EF4-FFF2-40B4-BE49-F238E27FC236}">
                <a16:creationId xmlns:a16="http://schemas.microsoft.com/office/drawing/2014/main" id="{7E81EC0E-C936-F047-BCBE-336A7C292867}"/>
              </a:ext>
            </a:extLst>
          </p:cNvPr>
          <p:cNvSpPr>
            <a:spLocks noGrp="1"/>
          </p:cNvSpPr>
          <p:nvPr>
            <p:ph type="body" sz="quarter" idx="25" hasCustomPrompt="1"/>
          </p:nvPr>
        </p:nvSpPr>
        <p:spPr>
          <a:xfrm>
            <a:off x="12566751" y="8553438"/>
            <a:ext cx="8783537" cy="1125550"/>
          </a:xfrm>
          <a:prstGeom prst="rect">
            <a:avLst/>
          </a:prstGeom>
        </p:spPr>
        <p:txBody>
          <a:bodyPr lIns="0" tIns="0" bIns="0" anchor="t" anchorCtr="0"/>
          <a:lstStyle>
            <a:lvl1pPr>
              <a:spcBef>
                <a:spcPts val="0"/>
              </a:spcBef>
              <a:spcAft>
                <a:spcPts val="0"/>
              </a:spcAft>
              <a:defRPr sz="3200">
                <a:latin typeface="+mn-lt"/>
              </a:defRPr>
            </a:lvl1pPr>
          </a:lstStyle>
          <a:p>
            <a:pPr lvl="0"/>
            <a:r>
              <a:rPr lang="en-US" dirty="0"/>
              <a:t>Position</a:t>
            </a:r>
            <a:endParaRPr lang="ru-RU" dirty="0"/>
          </a:p>
        </p:txBody>
      </p:sp>
      <p:sp>
        <p:nvSpPr>
          <p:cNvPr id="25" name="Рисунок 10">
            <a:extLst>
              <a:ext uri="{FF2B5EF4-FFF2-40B4-BE49-F238E27FC236}">
                <a16:creationId xmlns:a16="http://schemas.microsoft.com/office/drawing/2014/main" id="{1BD774AD-5E7F-E840-8C33-B151995FE976}"/>
              </a:ext>
            </a:extLst>
          </p:cNvPr>
          <p:cNvSpPr>
            <a:spLocks noGrp="1"/>
          </p:cNvSpPr>
          <p:nvPr>
            <p:ph type="pic" sz="quarter" idx="31" hasCustomPrompt="1"/>
          </p:nvPr>
        </p:nvSpPr>
        <p:spPr>
          <a:xfrm>
            <a:off x="11992036" y="10830539"/>
            <a:ext cx="432688" cy="433250"/>
          </a:xfrm>
        </p:spPr>
        <p:txBody>
          <a:bodyPr anchor="ctr" anchorCtr="0"/>
          <a:lstStyle>
            <a:lvl1pPr algn="ctr">
              <a:defRPr sz="1600"/>
            </a:lvl1pPr>
          </a:lstStyle>
          <a:p>
            <a:r>
              <a:rPr lang="en-US" dirty="0"/>
              <a:t>Icon</a:t>
            </a:r>
            <a:endParaRPr lang="ru-RU" dirty="0"/>
          </a:p>
        </p:txBody>
      </p:sp>
      <p:sp>
        <p:nvSpPr>
          <p:cNvPr id="26" name="Рисунок 10">
            <a:extLst>
              <a:ext uri="{FF2B5EF4-FFF2-40B4-BE49-F238E27FC236}">
                <a16:creationId xmlns:a16="http://schemas.microsoft.com/office/drawing/2014/main" id="{DB250544-28AA-8443-8C89-1C2284A77F23}"/>
              </a:ext>
            </a:extLst>
          </p:cNvPr>
          <p:cNvSpPr>
            <a:spLocks noGrp="1"/>
          </p:cNvSpPr>
          <p:nvPr>
            <p:ph type="pic" sz="quarter" idx="32" hasCustomPrompt="1"/>
          </p:nvPr>
        </p:nvSpPr>
        <p:spPr>
          <a:xfrm>
            <a:off x="11992036" y="10092416"/>
            <a:ext cx="432688" cy="433250"/>
          </a:xfrm>
        </p:spPr>
        <p:txBody>
          <a:bodyPr anchor="ctr" anchorCtr="0"/>
          <a:lstStyle>
            <a:lvl1pPr algn="ctr">
              <a:defRPr sz="1600"/>
            </a:lvl1pPr>
          </a:lstStyle>
          <a:p>
            <a:r>
              <a:rPr lang="en-US" dirty="0"/>
              <a:t>Icon</a:t>
            </a:r>
            <a:endParaRPr lang="ru-RU" dirty="0"/>
          </a:p>
        </p:txBody>
      </p:sp>
      <p:sp>
        <p:nvSpPr>
          <p:cNvPr id="35" name="Рисунок 10">
            <a:extLst>
              <a:ext uri="{FF2B5EF4-FFF2-40B4-BE49-F238E27FC236}">
                <a16:creationId xmlns:a16="http://schemas.microsoft.com/office/drawing/2014/main" id="{94A8308A-2698-E24C-8AEA-822C5EA2655A}"/>
              </a:ext>
            </a:extLst>
          </p:cNvPr>
          <p:cNvSpPr>
            <a:spLocks noGrp="1"/>
          </p:cNvSpPr>
          <p:nvPr>
            <p:ph type="pic" sz="quarter" idx="33" hasCustomPrompt="1"/>
          </p:nvPr>
        </p:nvSpPr>
        <p:spPr>
          <a:xfrm>
            <a:off x="2475501" y="10830539"/>
            <a:ext cx="432688" cy="433250"/>
          </a:xfrm>
        </p:spPr>
        <p:txBody>
          <a:bodyPr anchor="ctr" anchorCtr="0"/>
          <a:lstStyle>
            <a:lvl1pPr algn="ctr">
              <a:defRPr sz="1600"/>
            </a:lvl1pPr>
          </a:lstStyle>
          <a:p>
            <a:r>
              <a:rPr lang="en-US" dirty="0"/>
              <a:t>Icon</a:t>
            </a:r>
            <a:endParaRPr lang="ru-RU" dirty="0"/>
          </a:p>
        </p:txBody>
      </p:sp>
      <p:sp>
        <p:nvSpPr>
          <p:cNvPr id="36" name="Рисунок 10">
            <a:extLst>
              <a:ext uri="{FF2B5EF4-FFF2-40B4-BE49-F238E27FC236}">
                <a16:creationId xmlns:a16="http://schemas.microsoft.com/office/drawing/2014/main" id="{5A3327EC-3702-7445-84A6-E66DB496B24E}"/>
              </a:ext>
            </a:extLst>
          </p:cNvPr>
          <p:cNvSpPr>
            <a:spLocks noGrp="1"/>
          </p:cNvSpPr>
          <p:nvPr>
            <p:ph type="pic" sz="quarter" idx="34" hasCustomPrompt="1"/>
          </p:nvPr>
        </p:nvSpPr>
        <p:spPr>
          <a:xfrm>
            <a:off x="2475501" y="10092416"/>
            <a:ext cx="432688" cy="433250"/>
          </a:xfrm>
        </p:spPr>
        <p:txBody>
          <a:bodyPr anchor="ctr" anchorCtr="0"/>
          <a:lstStyle>
            <a:lvl1pPr algn="ctr">
              <a:defRPr sz="1600"/>
            </a:lvl1pPr>
          </a:lstStyle>
          <a:p>
            <a:r>
              <a:rPr lang="en-US" dirty="0"/>
              <a:t>Icon</a:t>
            </a:r>
            <a:endParaRPr lang="ru-RU" dirty="0"/>
          </a:p>
        </p:txBody>
      </p:sp>
      <p:sp>
        <p:nvSpPr>
          <p:cNvPr id="37" name="Текст 13">
            <a:extLst>
              <a:ext uri="{FF2B5EF4-FFF2-40B4-BE49-F238E27FC236}">
                <a16:creationId xmlns:a16="http://schemas.microsoft.com/office/drawing/2014/main" id="{1F9C788A-0539-844B-A9E2-7E5787FDC48E}"/>
              </a:ext>
            </a:extLst>
          </p:cNvPr>
          <p:cNvSpPr>
            <a:spLocks noGrp="1"/>
          </p:cNvSpPr>
          <p:nvPr>
            <p:ph type="body" sz="quarter" idx="15" hasCustomPrompt="1"/>
          </p:nvPr>
        </p:nvSpPr>
        <p:spPr>
          <a:xfrm>
            <a:off x="3041609" y="10044472"/>
            <a:ext cx="8418554"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en-US" dirty="0"/>
              <a:t>login</a:t>
            </a:r>
            <a:r>
              <a:rPr lang="ru-RU" dirty="0"/>
              <a:t>@</a:t>
            </a:r>
            <a:r>
              <a:rPr lang="en-US" dirty="0" err="1"/>
              <a:t>yandex-team.ru</a:t>
            </a:r>
            <a:endParaRPr lang="en-US" dirty="0"/>
          </a:p>
        </p:txBody>
      </p:sp>
      <p:sp>
        <p:nvSpPr>
          <p:cNvPr id="38" name="Текст 13">
            <a:extLst>
              <a:ext uri="{FF2B5EF4-FFF2-40B4-BE49-F238E27FC236}">
                <a16:creationId xmlns:a16="http://schemas.microsoft.com/office/drawing/2014/main" id="{D00BA3AD-071F-454D-9E76-04A384CEB42D}"/>
              </a:ext>
            </a:extLst>
          </p:cNvPr>
          <p:cNvSpPr>
            <a:spLocks noGrp="1"/>
          </p:cNvSpPr>
          <p:nvPr>
            <p:ph type="body" sz="quarter" idx="23" hasCustomPrompt="1"/>
          </p:nvPr>
        </p:nvSpPr>
        <p:spPr>
          <a:xfrm>
            <a:off x="3041607" y="10788728"/>
            <a:ext cx="8418555"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
        <p:nvSpPr>
          <p:cNvPr id="39" name="Текст 13">
            <a:extLst>
              <a:ext uri="{FF2B5EF4-FFF2-40B4-BE49-F238E27FC236}">
                <a16:creationId xmlns:a16="http://schemas.microsoft.com/office/drawing/2014/main" id="{0801B247-141C-BF4E-B3B8-67528581BE75}"/>
              </a:ext>
            </a:extLst>
          </p:cNvPr>
          <p:cNvSpPr>
            <a:spLocks noGrp="1"/>
          </p:cNvSpPr>
          <p:nvPr>
            <p:ph type="body" sz="quarter" idx="26" hasCustomPrompt="1"/>
          </p:nvPr>
        </p:nvSpPr>
        <p:spPr>
          <a:xfrm>
            <a:off x="12568741" y="10044472"/>
            <a:ext cx="8781460"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en-US" dirty="0"/>
              <a:t>login</a:t>
            </a:r>
            <a:r>
              <a:rPr lang="ru-RU" dirty="0"/>
              <a:t>@</a:t>
            </a:r>
            <a:r>
              <a:rPr lang="en-US" dirty="0" err="1"/>
              <a:t>yandex-team.ru</a:t>
            </a:r>
            <a:endParaRPr lang="en-US" dirty="0"/>
          </a:p>
        </p:txBody>
      </p:sp>
      <p:sp>
        <p:nvSpPr>
          <p:cNvPr id="40" name="Текст 13">
            <a:extLst>
              <a:ext uri="{FF2B5EF4-FFF2-40B4-BE49-F238E27FC236}">
                <a16:creationId xmlns:a16="http://schemas.microsoft.com/office/drawing/2014/main" id="{71D4666A-7E76-4242-BF15-CECA56F77772}"/>
              </a:ext>
            </a:extLst>
          </p:cNvPr>
          <p:cNvSpPr>
            <a:spLocks noGrp="1"/>
          </p:cNvSpPr>
          <p:nvPr>
            <p:ph type="body" sz="quarter" idx="28" hasCustomPrompt="1"/>
          </p:nvPr>
        </p:nvSpPr>
        <p:spPr>
          <a:xfrm>
            <a:off x="12568739" y="10788728"/>
            <a:ext cx="8781461"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Tree>
    <p:extLst>
      <p:ext uri="{BB962C8B-B14F-4D97-AF65-F5344CB8AC3E}">
        <p14:creationId xmlns:p14="http://schemas.microsoft.com/office/powerpoint/2010/main" val="267936059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Пустой слайд">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957819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x">
  <p:cSld name="Текст ">
    <p:spTree>
      <p:nvGrpSpPr>
        <p:cNvPr id="1" name=""/>
        <p:cNvGrpSpPr/>
        <p:nvPr/>
      </p:nvGrpSpPr>
      <p:grpSpPr>
        <a:xfrm>
          <a:off x="0" y="0"/>
          <a:ext cx="0" cy="0"/>
          <a:chOff x="0" y="0"/>
          <a:chExt cx="0" cy="0"/>
        </a:xfrm>
      </p:grpSpPr>
      <p:sp>
        <p:nvSpPr>
          <p:cNvPr id="90" name="Body Level One…"/>
          <p:cNvSpPr txBox="1">
            <a:spLocks noGrp="1"/>
          </p:cNvSpPr>
          <p:nvPr>
            <p:ph type="body" idx="1"/>
          </p:nvPr>
        </p:nvSpPr>
        <p:spPr>
          <a:xfrm>
            <a:off x="1137450" y="3050408"/>
            <a:ext cx="18691114" cy="9138786"/>
          </a:xfrm>
          <a:prstGeom prst="rect">
            <a:avLst/>
          </a:prstGeom>
        </p:spPr>
        <p:txBody>
          <a:bodyPr/>
          <a:lstStyle>
            <a:lvl2pPr marL="380962" indent="-380962">
              <a:buBlip>
                <a:blip r:embed="rId2"/>
              </a:buBlip>
            </a:lvl2pPr>
            <a:lvl3pPr>
              <a:buSzPct val="150000"/>
            </a:lvl3pPr>
            <a:lvl4pPr marL="1142886" indent="-761924"/>
          </a:lstStyle>
          <a:p>
            <a:r>
              <a:t>Body Level One</a:t>
            </a:r>
          </a:p>
          <a:p>
            <a:pPr lvl="1"/>
            <a:r>
              <a:t>Body Level Two</a:t>
            </a:r>
          </a:p>
          <a:p>
            <a:pPr lvl="2"/>
            <a:r>
              <a:t>Body Level Three</a:t>
            </a:r>
          </a:p>
          <a:p>
            <a:pPr lvl="3"/>
            <a:r>
              <a:t>Body Level Four</a:t>
            </a:r>
          </a:p>
          <a:p>
            <a:pPr lvl="4"/>
            <a:r>
              <a:t>Body Level Five</a:t>
            </a:r>
          </a:p>
        </p:txBody>
      </p:sp>
      <p:sp>
        <p:nvSpPr>
          <p:cNvPr id="91" name="Title Text"/>
          <p:cNvSpPr txBox="1">
            <a:spLocks noGrp="1"/>
          </p:cNvSpPr>
          <p:nvPr>
            <p:ph type="title"/>
          </p:nvPr>
        </p:nvSpPr>
        <p:spPr>
          <a:prstGeom prst="rect">
            <a:avLst/>
          </a:prstGeom>
        </p:spPr>
        <p:txBody>
          <a:bodyPr/>
          <a:lstStyle/>
          <a:p>
            <a:r>
              <a:t>Title Text</a:t>
            </a:r>
          </a:p>
        </p:txBody>
      </p:sp>
      <p:sp>
        <p:nvSpPr>
          <p:cNvPr id="92" name="Rectangle"/>
          <p:cNvSpPr txBox="1">
            <a:spLocks noGrp="1"/>
          </p:cNvSpPr>
          <p:nvPr>
            <p:ph type="body" sz="quarter" idx="13"/>
          </p:nvPr>
        </p:nvSpPr>
        <p:spPr>
          <a:xfrm>
            <a:off x="1147320" y="12687301"/>
            <a:ext cx="20562358" cy="563601"/>
          </a:xfrm>
          <a:prstGeom prst="rect">
            <a:avLst/>
          </a:prstGeom>
        </p:spPr>
        <p:txBody>
          <a:bodyPr anchor="b"/>
          <a:lstStyle>
            <a:lvl1pPr>
              <a:lnSpc>
                <a:spcPct val="90000"/>
              </a:lnSpc>
              <a:spcBef>
                <a:spcPts val="0"/>
              </a:spcBef>
              <a:tabLst>
                <a:tab pos="5523948" algn="l"/>
              </a:tabLst>
              <a:defRPr sz="3000" baseline="0"/>
            </a:lvl1pPr>
          </a:lstStyle>
          <a:p>
            <a:pPr>
              <a:lnSpc>
                <a:spcPct val="90000"/>
              </a:lnSpc>
              <a:spcBef>
                <a:spcPts val="0"/>
              </a:spcBef>
              <a:tabLst>
                <a:tab pos="5524500" algn="l"/>
              </a:tabLst>
              <a:defRPr sz="3000" baseline="0"/>
            </a:pPr>
            <a:endParaRPr/>
          </a:p>
        </p:txBody>
      </p:sp>
      <p:sp>
        <p:nvSpPr>
          <p:cNvPr id="9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23204332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x">
  <p:cSld name="1_Текст и изображение">
    <p:spTree>
      <p:nvGrpSpPr>
        <p:cNvPr id="1" name=""/>
        <p:cNvGrpSpPr/>
        <p:nvPr/>
      </p:nvGrpSpPr>
      <p:grpSpPr>
        <a:xfrm>
          <a:off x="0" y="0"/>
          <a:ext cx="0" cy="0"/>
          <a:chOff x="0" y="0"/>
          <a:chExt cx="0" cy="0"/>
        </a:xfrm>
      </p:grpSpPr>
      <p:sp>
        <p:nvSpPr>
          <p:cNvPr id="361" name="Body Level One…"/>
          <p:cNvSpPr txBox="1">
            <a:spLocks noGrp="1"/>
          </p:cNvSpPr>
          <p:nvPr>
            <p:ph type="body" sz="quarter" idx="1"/>
          </p:nvPr>
        </p:nvSpPr>
        <p:spPr>
          <a:xfrm>
            <a:off x="3900888" y="4002306"/>
            <a:ext cx="8008881" cy="6854090"/>
          </a:xfrm>
          <a:prstGeom prst="rect">
            <a:avLst/>
          </a:prstGeom>
        </p:spPr>
        <p:txBody>
          <a:bodyPr lIns="38100" tIns="38100" rIns="38100" bIns="38100"/>
          <a:lstStyle>
            <a:lvl1pPr defTabSz="825417">
              <a:defRPr sz="4600" baseline="6521"/>
            </a:lvl1pPr>
            <a:lvl2pPr marL="365088" indent="-365088" defTabSz="825417">
              <a:spcBef>
                <a:spcPts val="0"/>
              </a:spcBef>
              <a:buSzPct val="105999"/>
              <a:buBlip>
                <a:blip r:embed="rId2"/>
              </a:buBlip>
              <a:defRPr sz="4600" baseline="6521"/>
            </a:lvl2pPr>
            <a:lvl3pPr marL="1111139" indent="-730177" defTabSz="825417">
              <a:defRPr sz="4600" baseline="6521"/>
            </a:lvl3pPr>
            <a:lvl4pPr marL="1111139" indent="-730177" defTabSz="825417">
              <a:defRPr sz="4600" baseline="6521"/>
            </a:lvl4pPr>
            <a:lvl5pPr defTabSz="825417">
              <a:defRPr sz="4600" baseline="6521"/>
            </a:lvl5pPr>
          </a:lstStyle>
          <a:p>
            <a:r>
              <a:t>Body Level One</a:t>
            </a:r>
          </a:p>
          <a:p>
            <a:pPr lvl="1"/>
            <a:r>
              <a:t>Body Level Two</a:t>
            </a:r>
          </a:p>
          <a:p>
            <a:pPr lvl="2"/>
            <a:r>
              <a:t>Body Level Three</a:t>
            </a:r>
          </a:p>
          <a:p>
            <a:pPr lvl="3"/>
            <a:r>
              <a:t>Body Level Four</a:t>
            </a:r>
          </a:p>
          <a:p>
            <a:pPr lvl="4"/>
            <a:r>
              <a:t>Body Level Five</a:t>
            </a:r>
          </a:p>
        </p:txBody>
      </p:sp>
      <p:sp>
        <p:nvSpPr>
          <p:cNvPr id="362" name="Title Text"/>
          <p:cNvSpPr txBox="1">
            <a:spLocks noGrp="1"/>
          </p:cNvSpPr>
          <p:nvPr>
            <p:ph type="title"/>
          </p:nvPr>
        </p:nvSpPr>
        <p:spPr>
          <a:xfrm>
            <a:off x="3907233" y="2284265"/>
            <a:ext cx="16567949" cy="1242147"/>
          </a:xfrm>
          <a:prstGeom prst="rect">
            <a:avLst/>
          </a:prstGeom>
        </p:spPr>
        <p:txBody>
          <a:bodyPr lIns="38100" tIns="38100" rIns="38100" bIns="38100"/>
          <a:lstStyle>
            <a:lvl1pPr defTabSz="825417">
              <a:defRPr sz="7799" baseline="-5128"/>
            </a:lvl1pPr>
          </a:lstStyle>
          <a:p>
            <a:r>
              <a:t>Title Text</a:t>
            </a:r>
          </a:p>
        </p:txBody>
      </p:sp>
      <p:sp>
        <p:nvSpPr>
          <p:cNvPr id="363" name="Rectangle"/>
          <p:cNvSpPr txBox="1">
            <a:spLocks noGrp="1"/>
          </p:cNvSpPr>
          <p:nvPr>
            <p:ph type="body" sz="quarter" idx="13"/>
          </p:nvPr>
        </p:nvSpPr>
        <p:spPr>
          <a:xfrm>
            <a:off x="3908755" y="12857538"/>
            <a:ext cx="15421770" cy="419101"/>
          </a:xfrm>
          <a:prstGeom prst="rect">
            <a:avLst/>
          </a:prstGeom>
        </p:spPr>
        <p:txBody>
          <a:bodyPr lIns="38100" tIns="38100" rIns="38100" bIns="38100" anchor="b"/>
          <a:lstStyle>
            <a:lvl1pPr defTabSz="825417">
              <a:lnSpc>
                <a:spcPct val="90000"/>
              </a:lnSpc>
              <a:spcBef>
                <a:spcPts val="0"/>
              </a:spcBef>
              <a:tabLst>
                <a:tab pos="5523948" algn="l"/>
              </a:tabLst>
              <a:defRPr sz="2800"/>
            </a:lvl1pPr>
          </a:lstStyle>
          <a:p>
            <a:pPr defTabSz="825500">
              <a:lnSpc>
                <a:spcPct val="90000"/>
              </a:lnSpc>
              <a:spcBef>
                <a:spcPts val="0"/>
              </a:spcBef>
              <a:tabLst>
                <a:tab pos="5524500" algn="l"/>
              </a:tabLst>
              <a:defRPr sz="2800"/>
            </a:pPr>
            <a:endParaRPr/>
          </a:p>
        </p:txBody>
      </p:sp>
      <p:sp>
        <p:nvSpPr>
          <p:cNvPr id="364" name="Slide Number"/>
          <p:cNvSpPr txBox="1">
            <a:spLocks noGrp="1"/>
          </p:cNvSpPr>
          <p:nvPr>
            <p:ph type="sldNum" sz="quarter" idx="2"/>
          </p:nvPr>
        </p:nvSpPr>
        <p:spPr>
          <a:xfrm>
            <a:off x="19771391" y="12811501"/>
            <a:ext cx="848143" cy="508001"/>
          </a:xfrm>
          <a:prstGeom prst="rect">
            <a:avLst/>
          </a:prstGeom>
        </p:spPr>
        <p:txBody>
          <a:bodyPr wrap="square" lIns="38100" tIns="38100" rIns="38100" bIns="38100" anchor="b"/>
          <a:lstStyle>
            <a:lvl1pPr defTabSz="825417">
              <a:defRPr sz="2800"/>
            </a:lvl1pPr>
          </a:lstStyle>
          <a:p>
            <a:fld id="{86CB4B4D-7CA3-9044-876B-883B54F8677D}" type="slidenum">
              <a:t>‹#›</a:t>
            </a:fld>
            <a:endParaRPr/>
          </a:p>
        </p:txBody>
      </p:sp>
      <p:sp>
        <p:nvSpPr>
          <p:cNvPr id="365" name="Image"/>
          <p:cNvSpPr>
            <a:spLocks noGrp="1"/>
          </p:cNvSpPr>
          <p:nvPr>
            <p:ph type="pic" sz="quarter" idx="14"/>
          </p:nvPr>
        </p:nvSpPr>
        <p:spPr>
          <a:xfrm>
            <a:off x="12473313" y="4003229"/>
            <a:ext cx="8005983" cy="6858001"/>
          </a:xfrm>
          <a:prstGeom prst="rect">
            <a:avLst/>
          </a:prstGeom>
        </p:spPr>
        <p:txBody>
          <a:bodyPr lIns="91439" tIns="45719" rIns="91439" bIns="45719" anchor="t"/>
          <a:lstStyle/>
          <a:p>
            <a:endParaRPr/>
          </a:p>
        </p:txBody>
      </p:sp>
    </p:spTree>
    <p:extLst>
      <p:ext uri="{BB962C8B-B14F-4D97-AF65-F5344CB8AC3E}">
        <p14:creationId xmlns:p14="http://schemas.microsoft.com/office/powerpoint/2010/main" val="2000091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Титульный слайд_eng">
    <p:bg>
      <p:bgPr>
        <a:solidFill>
          <a:schemeClr val="bg1"/>
        </a:solidFill>
        <a:effectLst/>
      </p:bgPr>
    </p:bg>
    <p:spTree>
      <p:nvGrpSpPr>
        <p:cNvPr id="1" name=""/>
        <p:cNvGrpSpPr/>
        <p:nvPr/>
      </p:nvGrpSpPr>
      <p:grpSpPr>
        <a:xfrm>
          <a:off x="0" y="0"/>
          <a:ext cx="0" cy="0"/>
          <a:chOff x="0" y="0"/>
          <a:chExt cx="0" cy="0"/>
        </a:xfrm>
      </p:grpSpPr>
      <p:pic>
        <p:nvPicPr>
          <p:cNvPr id="12" name="Изображение 8">
            <a:extLst>
              <a:ext uri="{FF2B5EF4-FFF2-40B4-BE49-F238E27FC236}">
                <a16:creationId xmlns:a16="http://schemas.microsoft.com/office/drawing/2014/main" id="{4BDDB143-F27E-4A4F-81EF-CF473B4BCC3D}"/>
              </a:ext>
            </a:extLst>
          </p:cNvPr>
          <p:cNvPicPr>
            <a:picLocks noChangeAspect="1"/>
          </p:cNvPicPr>
          <p:nvPr userDrawn="1"/>
        </p:nvPicPr>
        <p:blipFill>
          <a:blip r:embed="rId2"/>
          <a:stretch>
            <a:fillRect/>
          </a:stretch>
        </p:blipFill>
        <p:spPr>
          <a:xfrm>
            <a:off x="3075939" y="1884224"/>
            <a:ext cx="2329024" cy="857788"/>
          </a:xfrm>
          <a:prstGeom prst="rect">
            <a:avLst/>
          </a:prstGeom>
        </p:spPr>
      </p:pic>
      <p:sp>
        <p:nvSpPr>
          <p:cNvPr id="9" name="Subtitle 2">
            <a:extLst>
              <a:ext uri="{FF2B5EF4-FFF2-40B4-BE49-F238E27FC236}">
                <a16:creationId xmlns:a16="http://schemas.microsoft.com/office/drawing/2014/main" id="{F6C8D39B-D58C-0445-9CFA-71520C250F3D}"/>
              </a:ext>
            </a:extLst>
          </p:cNvPr>
          <p:cNvSpPr>
            <a:spLocks noGrp="1"/>
          </p:cNvSpPr>
          <p:nvPr>
            <p:ph type="subTitle" idx="1" hasCustomPrompt="1"/>
          </p:nvPr>
        </p:nvSpPr>
        <p:spPr>
          <a:xfrm>
            <a:off x="3042001" y="10061096"/>
            <a:ext cx="18308288" cy="1818167"/>
          </a:xfrm>
        </p:spPr>
        <p:txBody>
          <a:bodyPr lIns="0" tIns="0" rIns="0" bIns="251999" anchor="b" anchorCtr="0">
            <a:noAutofit/>
          </a:bodyPr>
          <a:lstStyle>
            <a:lvl1pPr marL="0" indent="0" algn="l">
              <a:lnSpc>
                <a:spcPct val="100000"/>
              </a:lnSpc>
              <a:spcBef>
                <a:spcPts val="0"/>
              </a:spcBef>
              <a:spcAft>
                <a:spcPts val="0"/>
              </a:spcAft>
              <a:buNone/>
              <a:defRPr sz="3200" baseline="0">
                <a:latin typeface="+mn-lt"/>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en-US" dirty="0"/>
              <a:t>Name</a:t>
            </a:r>
            <a:r>
              <a:rPr lang="ru-RU" dirty="0"/>
              <a:t>, </a:t>
            </a:r>
            <a:r>
              <a:rPr lang="en-US" dirty="0"/>
              <a:t>position</a:t>
            </a:r>
          </a:p>
        </p:txBody>
      </p:sp>
      <p:sp>
        <p:nvSpPr>
          <p:cNvPr id="10" name="Рисунок 7">
            <a:extLst>
              <a:ext uri="{FF2B5EF4-FFF2-40B4-BE49-F238E27FC236}">
                <a16:creationId xmlns:a16="http://schemas.microsoft.com/office/drawing/2014/main" id="{3C929475-4986-B94B-8DD4-AB7E21B6B073}"/>
              </a:ext>
            </a:extLst>
          </p:cNvPr>
          <p:cNvSpPr>
            <a:spLocks noGrp="1"/>
          </p:cNvSpPr>
          <p:nvPr>
            <p:ph type="pic" sz="quarter" idx="13" hasCustomPrompt="1"/>
          </p:nvPr>
        </p:nvSpPr>
        <p:spPr>
          <a:xfrm>
            <a:off x="3060775" y="1748278"/>
            <a:ext cx="8763000" cy="1219200"/>
          </a:xfrm>
        </p:spPr>
        <p:txBody>
          <a:bodyPr tIns="594000">
            <a:norm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 Сервиса</a:t>
            </a:r>
          </a:p>
        </p:txBody>
      </p:sp>
      <p:sp>
        <p:nvSpPr>
          <p:cNvPr id="11" name="Рисунок 9">
            <a:extLst>
              <a:ext uri="{FF2B5EF4-FFF2-40B4-BE49-F238E27FC236}">
                <a16:creationId xmlns:a16="http://schemas.microsoft.com/office/drawing/2014/main" id="{1B0B3019-AFD9-0743-8868-0C3A8ED2169A}"/>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 или </a:t>
            </a:r>
            <a:r>
              <a:rPr lang="en-US" dirty="0"/>
              <a:t>NDA</a:t>
            </a:r>
            <a:endParaRPr lang="ru-RU" dirty="0"/>
          </a:p>
        </p:txBody>
      </p:sp>
      <p:sp>
        <p:nvSpPr>
          <p:cNvPr id="13" name="Title 1">
            <a:extLst>
              <a:ext uri="{FF2B5EF4-FFF2-40B4-BE49-F238E27FC236}">
                <a16:creationId xmlns:a16="http://schemas.microsoft.com/office/drawing/2014/main" id="{C6F670BF-8E22-3E4D-9C0A-54CE30779E69}"/>
              </a:ext>
            </a:extLst>
          </p:cNvPr>
          <p:cNvSpPr>
            <a:spLocks noGrp="1"/>
          </p:cNvSpPr>
          <p:nvPr>
            <p:ph type="ctrTitle" hasCustomPrompt="1"/>
          </p:nvPr>
        </p:nvSpPr>
        <p:spPr>
          <a:xfrm>
            <a:off x="3042718" y="3831168"/>
            <a:ext cx="18308288"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en-US" dirty="0"/>
              <a:t>Presentation title</a:t>
            </a:r>
          </a:p>
        </p:txBody>
      </p:sp>
    </p:spTree>
    <p:extLst>
      <p:ext uri="{BB962C8B-B14F-4D97-AF65-F5344CB8AC3E}">
        <p14:creationId xmlns:p14="http://schemas.microsoft.com/office/powerpoint/2010/main" val="2248203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Нулевой_слайд_ru">
    <p:spTree>
      <p:nvGrpSpPr>
        <p:cNvPr id="1" name=""/>
        <p:cNvGrpSpPr/>
        <p:nvPr/>
      </p:nvGrpSpPr>
      <p:grpSpPr>
        <a:xfrm>
          <a:off x="0" y="0"/>
          <a:ext cx="0" cy="0"/>
          <a:chOff x="0" y="0"/>
          <a:chExt cx="0" cy="0"/>
        </a:xfrm>
      </p:grpSpPr>
      <p:pic>
        <p:nvPicPr>
          <p:cNvPr id="5" name="Изображение 3">
            <a:extLst>
              <a:ext uri="{FF2B5EF4-FFF2-40B4-BE49-F238E27FC236}">
                <a16:creationId xmlns:a16="http://schemas.microsoft.com/office/drawing/2014/main" id="{40923594-8447-5A46-8A64-5871B7E0E6F7}"/>
              </a:ext>
            </a:extLst>
          </p:cNvPr>
          <p:cNvPicPr>
            <a:picLocks noChangeAspect="1"/>
          </p:cNvPicPr>
          <p:nvPr userDrawn="1"/>
        </p:nvPicPr>
        <p:blipFill>
          <a:blip r:embed="rId2"/>
          <a:stretch>
            <a:fillRect/>
          </a:stretch>
        </p:blipFill>
        <p:spPr>
          <a:xfrm>
            <a:off x="8894763" y="5636795"/>
            <a:ext cx="6589712" cy="2525311"/>
          </a:xfrm>
          <a:prstGeom prst="rect">
            <a:avLst/>
          </a:prstGeom>
        </p:spPr>
      </p:pic>
    </p:spTree>
    <p:extLst>
      <p:ext uri="{BB962C8B-B14F-4D97-AF65-F5344CB8AC3E}">
        <p14:creationId xmlns:p14="http://schemas.microsoft.com/office/powerpoint/2010/main" val="378944975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Нулевой_слайд_eng">
    <p:spTree>
      <p:nvGrpSpPr>
        <p:cNvPr id="1" name=""/>
        <p:cNvGrpSpPr/>
        <p:nvPr/>
      </p:nvGrpSpPr>
      <p:grpSpPr>
        <a:xfrm>
          <a:off x="0" y="0"/>
          <a:ext cx="0" cy="0"/>
          <a:chOff x="0" y="0"/>
          <a:chExt cx="0" cy="0"/>
        </a:xfrm>
      </p:grpSpPr>
      <p:pic>
        <p:nvPicPr>
          <p:cNvPr id="3" name="Изображение 3">
            <a:extLst>
              <a:ext uri="{FF2B5EF4-FFF2-40B4-BE49-F238E27FC236}">
                <a16:creationId xmlns:a16="http://schemas.microsoft.com/office/drawing/2014/main" id="{14A44DEE-CE10-CA46-AD73-F9481496D74F}"/>
              </a:ext>
            </a:extLst>
          </p:cNvPr>
          <p:cNvPicPr>
            <a:picLocks noChangeAspect="1"/>
          </p:cNvPicPr>
          <p:nvPr userDrawn="1"/>
        </p:nvPicPr>
        <p:blipFill>
          <a:blip r:embed="rId2"/>
          <a:stretch>
            <a:fillRect/>
          </a:stretch>
        </p:blipFill>
        <p:spPr>
          <a:xfrm>
            <a:off x="8901875" y="5457926"/>
            <a:ext cx="6582600" cy="2424397"/>
          </a:xfrm>
          <a:prstGeom prst="rect">
            <a:avLst/>
          </a:prstGeom>
        </p:spPr>
      </p:pic>
    </p:spTree>
    <p:extLst>
      <p:ext uri="{BB962C8B-B14F-4D97-AF65-F5344CB8AC3E}">
        <p14:creationId xmlns:p14="http://schemas.microsoft.com/office/powerpoint/2010/main" val="378573390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Титульный слайд_ru">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042001" y="10061096"/>
            <a:ext cx="18308288" cy="1818167"/>
          </a:xfrm>
        </p:spPr>
        <p:txBody>
          <a:bodyPr lIns="0" tIns="0" rIns="0" bIns="251999" anchor="b" anchorCtr="0">
            <a:noAutofit/>
          </a:bodyPr>
          <a:lstStyle>
            <a:lvl1pPr marL="0" indent="0" algn="l">
              <a:lnSpc>
                <a:spcPct val="100000"/>
              </a:lnSpc>
              <a:spcBef>
                <a:spcPts val="0"/>
              </a:spcBef>
              <a:spcAft>
                <a:spcPts val="0"/>
              </a:spcAft>
              <a:buNone/>
              <a:defRPr sz="3200" baseline="0">
                <a:latin typeface="+mn-lt"/>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ru-RU" dirty="0"/>
              <a:t>Имя и Фамилия, должность</a:t>
            </a:r>
            <a:endParaRPr lang="en-US" dirty="0"/>
          </a:p>
        </p:txBody>
      </p:sp>
      <p:sp>
        <p:nvSpPr>
          <p:cNvPr id="15" name="Title 1">
            <a:extLst>
              <a:ext uri="{FF2B5EF4-FFF2-40B4-BE49-F238E27FC236}">
                <a16:creationId xmlns:a16="http://schemas.microsoft.com/office/drawing/2014/main" id="{6D50639F-F59F-B746-A68D-63C278D476F6}"/>
              </a:ext>
            </a:extLst>
          </p:cNvPr>
          <p:cNvSpPr>
            <a:spLocks noGrp="1"/>
          </p:cNvSpPr>
          <p:nvPr>
            <p:ph type="ctrTitle" hasCustomPrompt="1"/>
          </p:nvPr>
        </p:nvSpPr>
        <p:spPr>
          <a:xfrm>
            <a:off x="3042718" y="3831168"/>
            <a:ext cx="18308288" cy="5493808"/>
          </a:xfrm>
        </p:spPr>
        <p:txBody>
          <a:bodyPr vert="horz" tIns="270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 презентации</a:t>
            </a:r>
            <a:endParaRPr lang="en-US" dirty="0"/>
          </a:p>
        </p:txBody>
      </p:sp>
      <p:pic>
        <p:nvPicPr>
          <p:cNvPr id="33" name="Изображение 6">
            <a:extLst>
              <a:ext uri="{FF2B5EF4-FFF2-40B4-BE49-F238E27FC236}">
                <a16:creationId xmlns:a16="http://schemas.microsoft.com/office/drawing/2014/main" id="{6AD2487E-ADA1-114F-B592-8318F05832DC}"/>
              </a:ext>
            </a:extLst>
          </p:cNvPr>
          <p:cNvPicPr>
            <a:picLocks noChangeAspect="1"/>
          </p:cNvPicPr>
          <p:nvPr userDrawn="1"/>
        </p:nvPicPr>
        <p:blipFill>
          <a:blip r:embed="rId2"/>
          <a:stretch>
            <a:fillRect/>
          </a:stretch>
        </p:blipFill>
        <p:spPr>
          <a:xfrm>
            <a:off x="3065780" y="1963034"/>
            <a:ext cx="2289465" cy="877368"/>
          </a:xfrm>
          <a:prstGeom prst="rect">
            <a:avLst/>
          </a:prstGeom>
        </p:spPr>
      </p:pic>
      <p:sp>
        <p:nvSpPr>
          <p:cNvPr id="34" name="Рисунок 7">
            <a:extLst>
              <a:ext uri="{FF2B5EF4-FFF2-40B4-BE49-F238E27FC236}">
                <a16:creationId xmlns:a16="http://schemas.microsoft.com/office/drawing/2014/main" id="{79352FF1-22B2-114D-B504-DB00F440C2D8}"/>
              </a:ext>
            </a:extLst>
          </p:cNvPr>
          <p:cNvSpPr>
            <a:spLocks noGrp="1"/>
          </p:cNvSpPr>
          <p:nvPr>
            <p:ph type="pic" sz="quarter" idx="13" hasCustomPrompt="1"/>
          </p:nvPr>
        </p:nvSpPr>
        <p:spPr>
          <a:xfrm>
            <a:off x="3049652" y="1748278"/>
            <a:ext cx="8763000" cy="1219200"/>
          </a:xfrm>
        </p:spPr>
        <p:txBody>
          <a:bodyPr tIns="594000">
            <a:norm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 Сервиса</a:t>
            </a:r>
          </a:p>
        </p:txBody>
      </p:sp>
      <p:sp>
        <p:nvSpPr>
          <p:cNvPr id="35" name="Рисунок 9">
            <a:extLst>
              <a:ext uri="{FF2B5EF4-FFF2-40B4-BE49-F238E27FC236}">
                <a16:creationId xmlns:a16="http://schemas.microsoft.com/office/drawing/2014/main" id="{48D1D383-E3AC-5F4C-BB7C-F076B9B83EE1}"/>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a:t>
            </a:r>
            <a:r>
              <a:rPr lang="en-US" dirty="0"/>
              <a:t> </a:t>
            </a:r>
            <a:r>
              <a:rPr lang="ru-RU" dirty="0"/>
              <a:t>или</a:t>
            </a:r>
            <a:r>
              <a:rPr lang="en-US" dirty="0"/>
              <a:t> NDA</a:t>
            </a:r>
            <a:endParaRPr lang="ru-RU" dirty="0"/>
          </a:p>
        </p:txBody>
      </p:sp>
    </p:spTree>
    <p:extLst>
      <p:ext uri="{BB962C8B-B14F-4D97-AF65-F5344CB8AC3E}">
        <p14:creationId xmlns:p14="http://schemas.microsoft.com/office/powerpoint/2010/main" val="28955326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Титульный слайд_eng">
    <p:bg>
      <p:bgPr>
        <a:solidFill>
          <a:schemeClr val="bg1"/>
        </a:solidFill>
        <a:effectLst/>
      </p:bgPr>
    </p:bg>
    <p:spTree>
      <p:nvGrpSpPr>
        <p:cNvPr id="1" name=""/>
        <p:cNvGrpSpPr/>
        <p:nvPr/>
      </p:nvGrpSpPr>
      <p:grpSpPr>
        <a:xfrm>
          <a:off x="0" y="0"/>
          <a:ext cx="0" cy="0"/>
          <a:chOff x="0" y="0"/>
          <a:chExt cx="0" cy="0"/>
        </a:xfrm>
      </p:grpSpPr>
      <p:pic>
        <p:nvPicPr>
          <p:cNvPr id="12" name="Изображение 8">
            <a:extLst>
              <a:ext uri="{FF2B5EF4-FFF2-40B4-BE49-F238E27FC236}">
                <a16:creationId xmlns:a16="http://schemas.microsoft.com/office/drawing/2014/main" id="{4BDDB143-F27E-4A4F-81EF-CF473B4BCC3D}"/>
              </a:ext>
            </a:extLst>
          </p:cNvPr>
          <p:cNvPicPr>
            <a:picLocks noChangeAspect="1"/>
          </p:cNvPicPr>
          <p:nvPr userDrawn="1"/>
        </p:nvPicPr>
        <p:blipFill>
          <a:blip r:embed="rId2"/>
          <a:stretch>
            <a:fillRect/>
          </a:stretch>
        </p:blipFill>
        <p:spPr>
          <a:xfrm>
            <a:off x="3075939" y="1884224"/>
            <a:ext cx="2329024" cy="857788"/>
          </a:xfrm>
          <a:prstGeom prst="rect">
            <a:avLst/>
          </a:prstGeom>
        </p:spPr>
      </p:pic>
      <p:sp>
        <p:nvSpPr>
          <p:cNvPr id="9" name="Subtitle 2">
            <a:extLst>
              <a:ext uri="{FF2B5EF4-FFF2-40B4-BE49-F238E27FC236}">
                <a16:creationId xmlns:a16="http://schemas.microsoft.com/office/drawing/2014/main" id="{F6C8D39B-D58C-0445-9CFA-71520C250F3D}"/>
              </a:ext>
            </a:extLst>
          </p:cNvPr>
          <p:cNvSpPr>
            <a:spLocks noGrp="1"/>
          </p:cNvSpPr>
          <p:nvPr>
            <p:ph type="subTitle" idx="1" hasCustomPrompt="1"/>
          </p:nvPr>
        </p:nvSpPr>
        <p:spPr>
          <a:xfrm>
            <a:off x="3042001" y="10061096"/>
            <a:ext cx="18308288" cy="1818167"/>
          </a:xfrm>
        </p:spPr>
        <p:txBody>
          <a:bodyPr lIns="0" tIns="0" rIns="0" bIns="251999" anchor="b" anchorCtr="0">
            <a:noAutofit/>
          </a:bodyPr>
          <a:lstStyle>
            <a:lvl1pPr marL="0" indent="0" algn="l">
              <a:lnSpc>
                <a:spcPct val="100000"/>
              </a:lnSpc>
              <a:spcBef>
                <a:spcPts val="0"/>
              </a:spcBef>
              <a:spcAft>
                <a:spcPts val="0"/>
              </a:spcAft>
              <a:buNone/>
              <a:defRPr sz="3200" baseline="0">
                <a:latin typeface="+mn-lt"/>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en-US" dirty="0"/>
              <a:t>Name</a:t>
            </a:r>
            <a:r>
              <a:rPr lang="ru-RU" dirty="0"/>
              <a:t>, </a:t>
            </a:r>
            <a:r>
              <a:rPr lang="en-US" dirty="0"/>
              <a:t>position</a:t>
            </a:r>
          </a:p>
        </p:txBody>
      </p:sp>
      <p:sp>
        <p:nvSpPr>
          <p:cNvPr id="10" name="Рисунок 7">
            <a:extLst>
              <a:ext uri="{FF2B5EF4-FFF2-40B4-BE49-F238E27FC236}">
                <a16:creationId xmlns:a16="http://schemas.microsoft.com/office/drawing/2014/main" id="{3C929475-4986-B94B-8DD4-AB7E21B6B073}"/>
              </a:ext>
            </a:extLst>
          </p:cNvPr>
          <p:cNvSpPr>
            <a:spLocks noGrp="1"/>
          </p:cNvSpPr>
          <p:nvPr>
            <p:ph type="pic" sz="quarter" idx="13" hasCustomPrompt="1"/>
          </p:nvPr>
        </p:nvSpPr>
        <p:spPr>
          <a:xfrm>
            <a:off x="3060775" y="1748278"/>
            <a:ext cx="8763000" cy="1219200"/>
          </a:xfrm>
        </p:spPr>
        <p:txBody>
          <a:bodyPr tIns="594000">
            <a:norm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 Сервиса</a:t>
            </a:r>
          </a:p>
        </p:txBody>
      </p:sp>
      <p:sp>
        <p:nvSpPr>
          <p:cNvPr id="11" name="Рисунок 9">
            <a:extLst>
              <a:ext uri="{FF2B5EF4-FFF2-40B4-BE49-F238E27FC236}">
                <a16:creationId xmlns:a16="http://schemas.microsoft.com/office/drawing/2014/main" id="{1B0B3019-AFD9-0743-8868-0C3A8ED2169A}"/>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 или </a:t>
            </a:r>
            <a:r>
              <a:rPr lang="en-US" dirty="0"/>
              <a:t>NDA</a:t>
            </a:r>
            <a:endParaRPr lang="ru-RU" dirty="0"/>
          </a:p>
        </p:txBody>
      </p:sp>
      <p:sp>
        <p:nvSpPr>
          <p:cNvPr id="13" name="Title 1">
            <a:extLst>
              <a:ext uri="{FF2B5EF4-FFF2-40B4-BE49-F238E27FC236}">
                <a16:creationId xmlns:a16="http://schemas.microsoft.com/office/drawing/2014/main" id="{C6F670BF-8E22-3E4D-9C0A-54CE30779E69}"/>
              </a:ext>
            </a:extLst>
          </p:cNvPr>
          <p:cNvSpPr>
            <a:spLocks noGrp="1"/>
          </p:cNvSpPr>
          <p:nvPr>
            <p:ph type="ctrTitle" hasCustomPrompt="1"/>
          </p:nvPr>
        </p:nvSpPr>
        <p:spPr>
          <a:xfrm>
            <a:off x="3042718" y="3831168"/>
            <a:ext cx="18308288" cy="5493808"/>
          </a:xfrm>
        </p:spPr>
        <p:txBody>
          <a:bodyPr vert="horz" tIns="270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en-US" dirty="0"/>
              <a:t>Presentation title</a:t>
            </a:r>
          </a:p>
        </p:txBody>
      </p:sp>
    </p:spTree>
    <p:extLst>
      <p:ext uri="{BB962C8B-B14F-4D97-AF65-F5344CB8AC3E}">
        <p14:creationId xmlns:p14="http://schemas.microsoft.com/office/powerpoint/2010/main" val="346220037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1">
    <p:bg>
      <p:bgPr>
        <a:solidFill>
          <a:schemeClr val="bg2"/>
        </a:solidFill>
        <a:effectLst/>
      </p:bgPr>
    </p:bg>
    <p:spTree>
      <p:nvGrpSpPr>
        <p:cNvPr id="1" name=""/>
        <p:cNvGrpSpPr/>
        <p:nvPr/>
      </p:nvGrpSpPr>
      <p:grpSpPr>
        <a:xfrm>
          <a:off x="0" y="0"/>
          <a:ext cx="0" cy="0"/>
          <a:chOff x="0" y="0"/>
          <a:chExt cx="0" cy="0"/>
        </a:xfrm>
      </p:grpSpPr>
      <p:sp>
        <p:nvSpPr>
          <p:cNvPr id="7" name="Text Placeholder 2"/>
          <p:cNvSpPr>
            <a:spLocks noGrp="1"/>
          </p:cNvSpPr>
          <p:nvPr>
            <p:ph type="body" idx="1" hasCustomPrompt="1"/>
          </p:nvPr>
        </p:nvSpPr>
        <p:spPr>
          <a:xfrm>
            <a:off x="3042001" y="915889"/>
            <a:ext cx="18308288" cy="1085949"/>
          </a:xfrm>
          <a:prstGeom prst="rect">
            <a:avLst/>
          </a:prstGeom>
        </p:spPr>
        <p:txBody>
          <a:bodyPr tIns="144000" anchor="t">
            <a:noAutofit/>
          </a:bodyPr>
          <a:lstStyle>
            <a:lvl1pPr marL="0" indent="0">
              <a:buNone/>
              <a:defRPr sz="4800">
                <a:solidFill>
                  <a:schemeClr val="tx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4" name="Title 1">
            <a:extLst>
              <a:ext uri="{FF2B5EF4-FFF2-40B4-BE49-F238E27FC236}">
                <a16:creationId xmlns:a16="http://schemas.microsoft.com/office/drawing/2014/main" id="{5718877E-EFDC-BB45-AB21-136CBDAED258}"/>
              </a:ext>
            </a:extLst>
          </p:cNvPr>
          <p:cNvSpPr>
            <a:spLocks noGrp="1"/>
          </p:cNvSpPr>
          <p:nvPr>
            <p:ph type="ctrTitle" hasCustomPrompt="1"/>
          </p:nvPr>
        </p:nvSpPr>
        <p:spPr>
          <a:xfrm>
            <a:off x="3042718" y="3831168"/>
            <a:ext cx="18308288" cy="5493808"/>
          </a:xfrm>
        </p:spPr>
        <p:txBody>
          <a:bodyPr vert="horz" tIns="270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a:t>
            </a:r>
            <a:endParaRPr lang="en-US" dirty="0"/>
          </a:p>
        </p:txBody>
      </p:sp>
    </p:spTree>
    <p:extLst>
      <p:ext uri="{BB962C8B-B14F-4D97-AF65-F5344CB8AC3E}">
        <p14:creationId xmlns:p14="http://schemas.microsoft.com/office/powerpoint/2010/main" val="2716399047"/>
      </p:ext>
    </p:extLst>
  </p:cSld>
  <p:clrMapOvr>
    <a:masterClrMapping/>
  </p:clrMapOvr>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2">
    <p:bg>
      <p:bgPr>
        <a:solidFill>
          <a:schemeClr val="bg2"/>
        </a:solidFill>
        <a:effectLst/>
      </p:bgPr>
    </p:bg>
    <p:spTree>
      <p:nvGrpSpPr>
        <p:cNvPr id="1" name=""/>
        <p:cNvGrpSpPr/>
        <p:nvPr/>
      </p:nvGrpSpPr>
      <p:grpSpPr>
        <a:xfrm>
          <a:off x="0" y="0"/>
          <a:ext cx="0" cy="0"/>
          <a:chOff x="0" y="0"/>
          <a:chExt cx="0" cy="0"/>
        </a:xfrm>
      </p:grpSpPr>
      <p:sp>
        <p:nvSpPr>
          <p:cNvPr id="4" name="Рисунок 2">
            <a:extLst>
              <a:ext uri="{FF2B5EF4-FFF2-40B4-BE49-F238E27FC236}">
                <a16:creationId xmlns:a16="http://schemas.microsoft.com/office/drawing/2014/main" id="{121498A8-B247-8E41-B989-21A7A9E9BA40}"/>
              </a:ext>
            </a:extLst>
          </p:cNvPr>
          <p:cNvSpPr>
            <a:spLocks noGrp="1"/>
          </p:cNvSpPr>
          <p:nvPr>
            <p:ph type="pic" sz="quarter" idx="13" hasCustomPrompt="1"/>
          </p:nvPr>
        </p:nvSpPr>
        <p:spPr>
          <a:xfrm>
            <a:off x="1589074" y="5306164"/>
            <a:ext cx="2911489" cy="2915499"/>
          </a:xfrm>
          <a:prstGeom prst="rect">
            <a:avLst/>
          </a:prstGeom>
        </p:spPr>
        <p:txBody>
          <a:bodyPr anchor="ctr" anchorCtr="1"/>
          <a:lstStyle>
            <a:lvl1pPr marL="0" marR="0" indent="0" algn="ctr" defTabSz="1828619" rtl="0" eaLnBrk="1" fontAlgn="auto" latinLnBrk="0" hangingPunct="1">
              <a:lnSpc>
                <a:spcPct val="100000"/>
              </a:lnSpc>
              <a:spcBef>
                <a:spcPts val="0"/>
              </a:spcBef>
              <a:spcAft>
                <a:spcPts val="0"/>
              </a:spcAft>
              <a:buClrTx/>
              <a:buSzTx/>
              <a:buFontTx/>
              <a:buNone/>
              <a:tabLst/>
              <a:defRPr sz="3200"/>
            </a:lvl1pPr>
          </a:lstStyle>
          <a:p>
            <a:r>
              <a:rPr lang="ru-RU" dirty="0"/>
              <a:t>Окно для вставки пиктограммы </a:t>
            </a:r>
            <a:r>
              <a:rPr lang="en-US" dirty="0"/>
              <a:t>PNG</a:t>
            </a:r>
          </a:p>
        </p:txBody>
      </p:sp>
      <p:sp>
        <p:nvSpPr>
          <p:cNvPr id="5" name="Text Placeholder 2">
            <a:extLst>
              <a:ext uri="{FF2B5EF4-FFF2-40B4-BE49-F238E27FC236}">
                <a16:creationId xmlns:a16="http://schemas.microsoft.com/office/drawing/2014/main" id="{EC3A226A-A6E5-FC45-8E25-292A9270E55A}"/>
              </a:ext>
            </a:extLst>
          </p:cNvPr>
          <p:cNvSpPr>
            <a:spLocks noGrp="1"/>
          </p:cNvSpPr>
          <p:nvPr>
            <p:ph type="body" idx="1" hasCustomPrompt="1"/>
          </p:nvPr>
        </p:nvSpPr>
        <p:spPr>
          <a:xfrm>
            <a:off x="5245631" y="915889"/>
            <a:ext cx="16104658" cy="1085949"/>
          </a:xfrm>
          <a:prstGeom prst="rect">
            <a:avLst/>
          </a:prstGeom>
        </p:spPr>
        <p:txBody>
          <a:bodyPr tIns="144000" anchor="t">
            <a:noAutofit/>
          </a:bodyPr>
          <a:lstStyle>
            <a:lvl1pPr marL="0" indent="0">
              <a:buNone/>
              <a:defRPr sz="4800">
                <a:solidFill>
                  <a:schemeClr val="tx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8" name="Title 1">
            <a:extLst>
              <a:ext uri="{FF2B5EF4-FFF2-40B4-BE49-F238E27FC236}">
                <a16:creationId xmlns:a16="http://schemas.microsoft.com/office/drawing/2014/main" id="{40F78064-496F-884F-B574-B9E9DA8CA6C7}"/>
              </a:ext>
            </a:extLst>
          </p:cNvPr>
          <p:cNvSpPr>
            <a:spLocks noGrp="1"/>
          </p:cNvSpPr>
          <p:nvPr>
            <p:ph type="ctrTitle" hasCustomPrompt="1"/>
          </p:nvPr>
        </p:nvSpPr>
        <p:spPr>
          <a:xfrm>
            <a:off x="5246348" y="3831168"/>
            <a:ext cx="16103940" cy="5493808"/>
          </a:xfrm>
        </p:spPr>
        <p:txBody>
          <a:bodyPr vert="horz" tIns="270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a:t>
            </a:r>
            <a:endParaRPr lang="en-US" dirty="0"/>
          </a:p>
        </p:txBody>
      </p:sp>
    </p:spTree>
    <p:extLst>
      <p:ext uri="{BB962C8B-B14F-4D97-AF65-F5344CB8AC3E}">
        <p14:creationId xmlns:p14="http://schemas.microsoft.com/office/powerpoint/2010/main" val="803704233"/>
      </p:ext>
    </p:extLst>
  </p:cSld>
  <p:clrMapOvr>
    <a:masterClrMapping/>
  </p:clrMapOvr>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3">
    <p:bg>
      <p:bgPr>
        <a:solidFill>
          <a:schemeClr val="bg2"/>
        </a:solidFill>
        <a:effectLst/>
      </p:bgPr>
    </p:bg>
    <p:spTree>
      <p:nvGrpSpPr>
        <p:cNvPr id="1" name=""/>
        <p:cNvGrpSpPr/>
        <p:nvPr/>
      </p:nvGrpSpPr>
      <p:grpSpPr>
        <a:xfrm>
          <a:off x="0" y="0"/>
          <a:ext cx="0" cy="0"/>
          <a:chOff x="0" y="0"/>
          <a:chExt cx="0" cy="0"/>
        </a:xfrm>
      </p:grpSpPr>
      <p:sp>
        <p:nvSpPr>
          <p:cNvPr id="4" name="Рисунок 2">
            <a:extLst>
              <a:ext uri="{FF2B5EF4-FFF2-40B4-BE49-F238E27FC236}">
                <a16:creationId xmlns:a16="http://schemas.microsoft.com/office/drawing/2014/main" id="{61527DB0-CF55-144D-9CA7-48B711C5913F}"/>
              </a:ext>
            </a:extLst>
          </p:cNvPr>
          <p:cNvSpPr>
            <a:spLocks noGrp="1"/>
          </p:cNvSpPr>
          <p:nvPr>
            <p:ph type="pic" sz="quarter" idx="13" hasCustomPrompt="1"/>
          </p:nvPr>
        </p:nvSpPr>
        <p:spPr>
          <a:xfrm>
            <a:off x="15513050" y="0"/>
            <a:ext cx="8880953" cy="13729825"/>
          </a:xfrm>
          <a:custGeom>
            <a:avLst/>
            <a:gdLst>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0 w 9936178"/>
              <a:gd name="connsiteY4" fmla="*/ 0 h 13716000"/>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0 w 9936178"/>
              <a:gd name="connsiteY5" fmla="*/ 0 h 13716000"/>
              <a:gd name="connsiteX0" fmla="*/ 175245 w 10111423"/>
              <a:gd name="connsiteY0" fmla="*/ 0 h 13716000"/>
              <a:gd name="connsiteX1" fmla="*/ 10111423 w 10111423"/>
              <a:gd name="connsiteY1" fmla="*/ 0 h 13716000"/>
              <a:gd name="connsiteX2" fmla="*/ 10111423 w 10111423"/>
              <a:gd name="connsiteY2" fmla="*/ 13716000 h 13716000"/>
              <a:gd name="connsiteX3" fmla="*/ 175245 w 10111423"/>
              <a:gd name="connsiteY3" fmla="*/ 13716000 h 13716000"/>
              <a:gd name="connsiteX4" fmla="*/ 3131170 w 10111423"/>
              <a:gd name="connsiteY4" fmla="*/ 6680200 h 13716000"/>
              <a:gd name="connsiteX5" fmla="*/ 175245 w 10111423"/>
              <a:gd name="connsiteY5" fmla="*/ 0 h 13716000"/>
              <a:gd name="connsiteX0" fmla="*/ 207023 w 10143201"/>
              <a:gd name="connsiteY0" fmla="*/ 0 h 15045022"/>
              <a:gd name="connsiteX1" fmla="*/ 10143201 w 10143201"/>
              <a:gd name="connsiteY1" fmla="*/ 0 h 15045022"/>
              <a:gd name="connsiteX2" fmla="*/ 10143201 w 10143201"/>
              <a:gd name="connsiteY2" fmla="*/ 13716000 h 15045022"/>
              <a:gd name="connsiteX3" fmla="*/ 207023 w 10143201"/>
              <a:gd name="connsiteY3" fmla="*/ 13716000 h 15045022"/>
              <a:gd name="connsiteX4" fmla="*/ 3162948 w 10143201"/>
              <a:gd name="connsiteY4" fmla="*/ 6680200 h 15045022"/>
              <a:gd name="connsiteX5" fmla="*/ 207023 w 10143201"/>
              <a:gd name="connsiteY5" fmla="*/ 0 h 15045022"/>
              <a:gd name="connsiteX0" fmla="*/ 207023 w 10143201"/>
              <a:gd name="connsiteY0" fmla="*/ 0 h 14732000"/>
              <a:gd name="connsiteX1" fmla="*/ 10143201 w 10143201"/>
              <a:gd name="connsiteY1" fmla="*/ 0 h 14732000"/>
              <a:gd name="connsiteX2" fmla="*/ 10143201 w 10143201"/>
              <a:gd name="connsiteY2" fmla="*/ 13716000 h 14732000"/>
              <a:gd name="connsiteX3" fmla="*/ 207023 w 10143201"/>
              <a:gd name="connsiteY3" fmla="*/ 13716000 h 14732000"/>
              <a:gd name="connsiteX4" fmla="*/ 3162948 w 10143201"/>
              <a:gd name="connsiteY4" fmla="*/ 6680200 h 14732000"/>
              <a:gd name="connsiteX5" fmla="*/ 207023 w 10143201"/>
              <a:gd name="connsiteY5" fmla="*/ 0 h 14732000"/>
              <a:gd name="connsiteX0" fmla="*/ 207023 w 10143201"/>
              <a:gd name="connsiteY0" fmla="*/ 0 h 14732000"/>
              <a:gd name="connsiteX1" fmla="*/ 10143201 w 10143201"/>
              <a:gd name="connsiteY1" fmla="*/ 0 h 14732000"/>
              <a:gd name="connsiteX2" fmla="*/ 10143201 w 10143201"/>
              <a:gd name="connsiteY2" fmla="*/ 13716000 h 14732000"/>
              <a:gd name="connsiteX3" fmla="*/ 207023 w 10143201"/>
              <a:gd name="connsiteY3" fmla="*/ 13716000 h 14732000"/>
              <a:gd name="connsiteX4" fmla="*/ 3162948 w 10143201"/>
              <a:gd name="connsiteY4" fmla="*/ 6680200 h 14732000"/>
              <a:gd name="connsiteX5" fmla="*/ 207023 w 10143201"/>
              <a:gd name="connsiteY5" fmla="*/ 0 h 14732000"/>
              <a:gd name="connsiteX0" fmla="*/ 207023 w 10143201"/>
              <a:gd name="connsiteY0" fmla="*/ 0 h 14732000"/>
              <a:gd name="connsiteX1" fmla="*/ 10143201 w 10143201"/>
              <a:gd name="connsiteY1" fmla="*/ 0 h 14732000"/>
              <a:gd name="connsiteX2" fmla="*/ 10143201 w 10143201"/>
              <a:gd name="connsiteY2" fmla="*/ 13716000 h 14732000"/>
              <a:gd name="connsiteX3" fmla="*/ 207023 w 10143201"/>
              <a:gd name="connsiteY3" fmla="*/ 13716000 h 14732000"/>
              <a:gd name="connsiteX4" fmla="*/ 3162948 w 10143201"/>
              <a:gd name="connsiteY4" fmla="*/ 6680200 h 14732000"/>
              <a:gd name="connsiteX5" fmla="*/ 207023 w 10143201"/>
              <a:gd name="connsiteY5" fmla="*/ 0 h 14732000"/>
              <a:gd name="connsiteX0" fmla="*/ 207023 w 11385223"/>
              <a:gd name="connsiteY0" fmla="*/ 0 h 15045022"/>
              <a:gd name="connsiteX1" fmla="*/ 10143201 w 11385223"/>
              <a:gd name="connsiteY1" fmla="*/ 0 h 15045022"/>
              <a:gd name="connsiteX2" fmla="*/ 10143201 w 11385223"/>
              <a:gd name="connsiteY2" fmla="*/ 13716000 h 15045022"/>
              <a:gd name="connsiteX3" fmla="*/ 207023 w 11385223"/>
              <a:gd name="connsiteY3" fmla="*/ 13716000 h 15045022"/>
              <a:gd name="connsiteX4" fmla="*/ 3162948 w 11385223"/>
              <a:gd name="connsiteY4" fmla="*/ 6680200 h 15045022"/>
              <a:gd name="connsiteX5" fmla="*/ 207023 w 11385223"/>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1385223"/>
              <a:gd name="connsiteY0" fmla="*/ 0 h 15045022"/>
              <a:gd name="connsiteX1" fmla="*/ 10143201 w 11385223"/>
              <a:gd name="connsiteY1" fmla="*/ 0 h 15045022"/>
              <a:gd name="connsiteX2" fmla="*/ 10143201 w 11385223"/>
              <a:gd name="connsiteY2" fmla="*/ 13716000 h 15045022"/>
              <a:gd name="connsiteX3" fmla="*/ 207023 w 11385223"/>
              <a:gd name="connsiteY3" fmla="*/ 13716000 h 15045022"/>
              <a:gd name="connsiteX4" fmla="*/ 3162948 w 11385223"/>
              <a:gd name="connsiteY4" fmla="*/ 6680200 h 15045022"/>
              <a:gd name="connsiteX5" fmla="*/ 207023 w 11385223"/>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0143201"/>
              <a:gd name="connsiteY0" fmla="*/ 0 h 15045022"/>
              <a:gd name="connsiteX1" fmla="*/ 10143201 w 10143201"/>
              <a:gd name="connsiteY1" fmla="*/ 0 h 15045022"/>
              <a:gd name="connsiteX2" fmla="*/ 10143201 w 10143201"/>
              <a:gd name="connsiteY2" fmla="*/ 13716000 h 15045022"/>
              <a:gd name="connsiteX3" fmla="*/ 207023 w 10143201"/>
              <a:gd name="connsiteY3" fmla="*/ 13716000 h 15045022"/>
              <a:gd name="connsiteX4" fmla="*/ 3162948 w 10143201"/>
              <a:gd name="connsiteY4" fmla="*/ 6680200 h 15045022"/>
              <a:gd name="connsiteX5" fmla="*/ 207023 w 10143201"/>
              <a:gd name="connsiteY5" fmla="*/ 0 h 15045022"/>
              <a:gd name="connsiteX0" fmla="*/ 207023 w 10143201"/>
              <a:gd name="connsiteY0" fmla="*/ 0 h 15045022"/>
              <a:gd name="connsiteX1" fmla="*/ 10143201 w 10143201"/>
              <a:gd name="connsiteY1" fmla="*/ 0 h 15045022"/>
              <a:gd name="connsiteX2" fmla="*/ 10143201 w 10143201"/>
              <a:gd name="connsiteY2" fmla="*/ 13716000 h 15045022"/>
              <a:gd name="connsiteX3" fmla="*/ 207023 w 10143201"/>
              <a:gd name="connsiteY3" fmla="*/ 13716000 h 15045022"/>
              <a:gd name="connsiteX4" fmla="*/ 3162948 w 10143201"/>
              <a:gd name="connsiteY4" fmla="*/ 6680200 h 15045022"/>
              <a:gd name="connsiteX5" fmla="*/ 207023 w 10143201"/>
              <a:gd name="connsiteY5" fmla="*/ 0 h 15045022"/>
              <a:gd name="connsiteX0" fmla="*/ 207023 w 10143201"/>
              <a:gd name="connsiteY0" fmla="*/ 0 h 14237170"/>
              <a:gd name="connsiteX1" fmla="*/ 10143201 w 10143201"/>
              <a:gd name="connsiteY1" fmla="*/ 0 h 14237170"/>
              <a:gd name="connsiteX2" fmla="*/ 10143201 w 10143201"/>
              <a:gd name="connsiteY2" fmla="*/ 13716000 h 14237170"/>
              <a:gd name="connsiteX3" fmla="*/ 207023 w 10143201"/>
              <a:gd name="connsiteY3" fmla="*/ 13716000 h 14237170"/>
              <a:gd name="connsiteX4" fmla="*/ 3162948 w 10143201"/>
              <a:gd name="connsiteY4" fmla="*/ 6680200 h 14237170"/>
              <a:gd name="connsiteX5" fmla="*/ 207023 w 10143201"/>
              <a:gd name="connsiteY5" fmla="*/ 0 h 14237170"/>
              <a:gd name="connsiteX0" fmla="*/ 207023 w 10143201"/>
              <a:gd name="connsiteY0" fmla="*/ 0 h 13716000"/>
              <a:gd name="connsiteX1" fmla="*/ 10143201 w 10143201"/>
              <a:gd name="connsiteY1" fmla="*/ 0 h 13716000"/>
              <a:gd name="connsiteX2" fmla="*/ 10143201 w 10143201"/>
              <a:gd name="connsiteY2" fmla="*/ 13716000 h 13716000"/>
              <a:gd name="connsiteX3" fmla="*/ 207023 w 10143201"/>
              <a:gd name="connsiteY3" fmla="*/ 13716000 h 13716000"/>
              <a:gd name="connsiteX4" fmla="*/ 3162948 w 10143201"/>
              <a:gd name="connsiteY4" fmla="*/ 6680200 h 13716000"/>
              <a:gd name="connsiteX5" fmla="*/ 207023 w 10143201"/>
              <a:gd name="connsiteY5" fmla="*/ 0 h 13716000"/>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0 w 9936178"/>
              <a:gd name="connsiteY5" fmla="*/ 0 h 13716000"/>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0 w 9936178"/>
              <a:gd name="connsiteY5" fmla="*/ 0 h 13716000"/>
              <a:gd name="connsiteX0" fmla="*/ 355600 w 9936178"/>
              <a:gd name="connsiteY0" fmla="*/ 2540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355600 w 9936178"/>
              <a:gd name="connsiteY5" fmla="*/ 25400 h 13716000"/>
              <a:gd name="connsiteX0" fmla="*/ 50800 w 9631378"/>
              <a:gd name="connsiteY0" fmla="*/ 25400 h 13716000"/>
              <a:gd name="connsiteX1" fmla="*/ 9631378 w 9631378"/>
              <a:gd name="connsiteY1" fmla="*/ 0 h 13716000"/>
              <a:gd name="connsiteX2" fmla="*/ 9631378 w 9631378"/>
              <a:gd name="connsiteY2" fmla="*/ 13716000 h 13716000"/>
              <a:gd name="connsiteX3" fmla="*/ 0 w 9631378"/>
              <a:gd name="connsiteY3" fmla="*/ 13690600 h 13716000"/>
              <a:gd name="connsiteX4" fmla="*/ 2651125 w 9631378"/>
              <a:gd name="connsiteY4" fmla="*/ 6680200 h 13716000"/>
              <a:gd name="connsiteX5" fmla="*/ 50800 w 9631378"/>
              <a:gd name="connsiteY5" fmla="*/ 25400 h 13716000"/>
              <a:gd name="connsiteX0" fmla="*/ 50800 w 9631378"/>
              <a:gd name="connsiteY0" fmla="*/ 25400 h 13716000"/>
              <a:gd name="connsiteX1" fmla="*/ 9631378 w 9631378"/>
              <a:gd name="connsiteY1" fmla="*/ 0 h 13716000"/>
              <a:gd name="connsiteX2" fmla="*/ 9631378 w 9631378"/>
              <a:gd name="connsiteY2" fmla="*/ 13716000 h 13716000"/>
              <a:gd name="connsiteX3" fmla="*/ 0 w 9631378"/>
              <a:gd name="connsiteY3" fmla="*/ 13690600 h 13716000"/>
              <a:gd name="connsiteX4" fmla="*/ 2610485 w 9631378"/>
              <a:gd name="connsiteY4" fmla="*/ 6791960 h 13716000"/>
              <a:gd name="connsiteX5" fmla="*/ 50800 w 9631378"/>
              <a:gd name="connsiteY5" fmla="*/ 25400 h 13716000"/>
              <a:gd name="connsiteX0" fmla="*/ 50800 w 9631378"/>
              <a:gd name="connsiteY0" fmla="*/ 25400 h 13716000"/>
              <a:gd name="connsiteX1" fmla="*/ 9631378 w 9631378"/>
              <a:gd name="connsiteY1" fmla="*/ 0 h 13716000"/>
              <a:gd name="connsiteX2" fmla="*/ 9631378 w 9631378"/>
              <a:gd name="connsiteY2" fmla="*/ 13716000 h 13716000"/>
              <a:gd name="connsiteX3" fmla="*/ 0 w 9631378"/>
              <a:gd name="connsiteY3" fmla="*/ 13690600 h 13716000"/>
              <a:gd name="connsiteX4" fmla="*/ 2620645 w 9631378"/>
              <a:gd name="connsiteY4" fmla="*/ 6751320 h 13716000"/>
              <a:gd name="connsiteX5" fmla="*/ 50800 w 9631378"/>
              <a:gd name="connsiteY5" fmla="*/ 25400 h 13716000"/>
              <a:gd name="connsiteX0" fmla="*/ 62375 w 9642953"/>
              <a:gd name="connsiteY0" fmla="*/ 25400 h 13725324"/>
              <a:gd name="connsiteX1" fmla="*/ 9642953 w 9642953"/>
              <a:gd name="connsiteY1" fmla="*/ 0 h 13725324"/>
              <a:gd name="connsiteX2" fmla="*/ 9642953 w 9642953"/>
              <a:gd name="connsiteY2" fmla="*/ 13716000 h 13725324"/>
              <a:gd name="connsiteX3" fmla="*/ 0 w 9642953"/>
              <a:gd name="connsiteY3" fmla="*/ 13725324 h 13725324"/>
              <a:gd name="connsiteX4" fmla="*/ 2632220 w 9642953"/>
              <a:gd name="connsiteY4" fmla="*/ 6751320 h 13725324"/>
              <a:gd name="connsiteX5" fmla="*/ 62375 w 9642953"/>
              <a:gd name="connsiteY5" fmla="*/ 25400 h 13725324"/>
              <a:gd name="connsiteX0" fmla="*/ 16077 w 9642953"/>
              <a:gd name="connsiteY0" fmla="*/ 2250 h 13725324"/>
              <a:gd name="connsiteX1" fmla="*/ 9642953 w 9642953"/>
              <a:gd name="connsiteY1" fmla="*/ 0 h 13725324"/>
              <a:gd name="connsiteX2" fmla="*/ 9642953 w 9642953"/>
              <a:gd name="connsiteY2" fmla="*/ 13716000 h 13725324"/>
              <a:gd name="connsiteX3" fmla="*/ 0 w 9642953"/>
              <a:gd name="connsiteY3" fmla="*/ 13725324 h 13725324"/>
              <a:gd name="connsiteX4" fmla="*/ 2632220 w 9642953"/>
              <a:gd name="connsiteY4" fmla="*/ 6751320 h 13725324"/>
              <a:gd name="connsiteX5" fmla="*/ 16077 w 9642953"/>
              <a:gd name="connsiteY5" fmla="*/ 2250 h 13725324"/>
              <a:gd name="connsiteX0" fmla="*/ 16077 w 9642953"/>
              <a:gd name="connsiteY0" fmla="*/ 2250 h 13725324"/>
              <a:gd name="connsiteX1" fmla="*/ 9642953 w 9642953"/>
              <a:gd name="connsiteY1" fmla="*/ 0 h 13725324"/>
              <a:gd name="connsiteX2" fmla="*/ 9642953 w 9642953"/>
              <a:gd name="connsiteY2" fmla="*/ 13716000 h 13725324"/>
              <a:gd name="connsiteX3" fmla="*/ 0 w 9642953"/>
              <a:gd name="connsiteY3" fmla="*/ 13725324 h 13725324"/>
              <a:gd name="connsiteX4" fmla="*/ 2585921 w 9642953"/>
              <a:gd name="connsiteY4" fmla="*/ 6751320 h 13725324"/>
              <a:gd name="connsiteX5" fmla="*/ 16077 w 9642953"/>
              <a:gd name="connsiteY5" fmla="*/ 2250 h 13725324"/>
              <a:gd name="connsiteX0" fmla="*/ 16077 w 9642953"/>
              <a:gd name="connsiteY0" fmla="*/ 2250 h 13725324"/>
              <a:gd name="connsiteX1" fmla="*/ 8880953 w 9642953"/>
              <a:gd name="connsiteY1" fmla="*/ 0 h 13725324"/>
              <a:gd name="connsiteX2" fmla="*/ 9642953 w 9642953"/>
              <a:gd name="connsiteY2" fmla="*/ 13716000 h 13725324"/>
              <a:gd name="connsiteX3" fmla="*/ 0 w 9642953"/>
              <a:gd name="connsiteY3" fmla="*/ 13725324 h 13725324"/>
              <a:gd name="connsiteX4" fmla="*/ 2585921 w 9642953"/>
              <a:gd name="connsiteY4" fmla="*/ 6751320 h 13725324"/>
              <a:gd name="connsiteX5" fmla="*/ 16077 w 9642953"/>
              <a:gd name="connsiteY5" fmla="*/ 2250 h 13725324"/>
              <a:gd name="connsiteX0" fmla="*/ 16077 w 8880953"/>
              <a:gd name="connsiteY0" fmla="*/ 2250 h 13741400"/>
              <a:gd name="connsiteX1" fmla="*/ 8880953 w 8880953"/>
              <a:gd name="connsiteY1" fmla="*/ 0 h 13741400"/>
              <a:gd name="connsiteX2" fmla="*/ 8880953 w 8880953"/>
              <a:gd name="connsiteY2" fmla="*/ 13741400 h 13741400"/>
              <a:gd name="connsiteX3" fmla="*/ 0 w 8880953"/>
              <a:gd name="connsiteY3" fmla="*/ 13725324 h 13741400"/>
              <a:gd name="connsiteX4" fmla="*/ 2585921 w 8880953"/>
              <a:gd name="connsiteY4" fmla="*/ 6751320 h 13741400"/>
              <a:gd name="connsiteX5" fmla="*/ 16077 w 8880953"/>
              <a:gd name="connsiteY5" fmla="*/ 2250 h 13741400"/>
              <a:gd name="connsiteX0" fmla="*/ 16077 w 8880953"/>
              <a:gd name="connsiteY0" fmla="*/ 2250 h 13725324"/>
              <a:gd name="connsiteX1" fmla="*/ 8880953 w 8880953"/>
              <a:gd name="connsiteY1" fmla="*/ 0 h 13725324"/>
              <a:gd name="connsiteX2" fmla="*/ 8880953 w 8880953"/>
              <a:gd name="connsiteY2" fmla="*/ 13718251 h 13725324"/>
              <a:gd name="connsiteX3" fmla="*/ 0 w 8880953"/>
              <a:gd name="connsiteY3" fmla="*/ 13725324 h 13725324"/>
              <a:gd name="connsiteX4" fmla="*/ 2585921 w 8880953"/>
              <a:gd name="connsiteY4" fmla="*/ 6751320 h 13725324"/>
              <a:gd name="connsiteX5" fmla="*/ 16077 w 8880953"/>
              <a:gd name="connsiteY5" fmla="*/ 2250 h 13725324"/>
              <a:gd name="connsiteX0" fmla="*/ 16077 w 8880953"/>
              <a:gd name="connsiteY0" fmla="*/ 2250 h 13729825"/>
              <a:gd name="connsiteX1" fmla="*/ 8880953 w 8880953"/>
              <a:gd name="connsiteY1" fmla="*/ 0 h 13729825"/>
              <a:gd name="connsiteX2" fmla="*/ 8869379 w 8880953"/>
              <a:gd name="connsiteY2" fmla="*/ 13729825 h 13729825"/>
              <a:gd name="connsiteX3" fmla="*/ 0 w 8880953"/>
              <a:gd name="connsiteY3" fmla="*/ 13725324 h 13729825"/>
              <a:gd name="connsiteX4" fmla="*/ 2585921 w 8880953"/>
              <a:gd name="connsiteY4" fmla="*/ 6751320 h 13729825"/>
              <a:gd name="connsiteX5" fmla="*/ 16077 w 8880953"/>
              <a:gd name="connsiteY5" fmla="*/ 2250 h 1372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80953" h="13729825">
                <a:moveTo>
                  <a:pt x="16077" y="2250"/>
                </a:moveTo>
                <a:lnTo>
                  <a:pt x="8880953" y="0"/>
                </a:lnTo>
                <a:lnTo>
                  <a:pt x="8869379" y="13729825"/>
                </a:lnTo>
                <a:lnTo>
                  <a:pt x="0" y="13725324"/>
                </a:lnTo>
                <a:lnTo>
                  <a:pt x="2585921" y="6751320"/>
                </a:lnTo>
                <a:lnTo>
                  <a:pt x="16077" y="2250"/>
                </a:lnTo>
                <a:close/>
              </a:path>
            </a:pathLst>
          </a:custGeom>
          <a:solidFill>
            <a:schemeClr val="bg1"/>
          </a:solidFill>
        </p:spPr>
        <p:txBody>
          <a:bodyPr anchor="ctr" anchorCtr="1"/>
          <a:lstStyle>
            <a:lvl1pPr algn="ctr">
              <a:defRPr/>
            </a:lvl1pPr>
          </a:lstStyle>
          <a:p>
            <a:r>
              <a:rPr lang="ru-RU" dirty="0"/>
              <a:t>Вставьте</a:t>
            </a:r>
            <a:br>
              <a:rPr lang="ru-RU" dirty="0"/>
            </a:br>
            <a:r>
              <a:rPr lang="ru-RU" dirty="0"/>
              <a:t>изображение</a:t>
            </a:r>
          </a:p>
        </p:txBody>
      </p:sp>
      <p:sp>
        <p:nvSpPr>
          <p:cNvPr id="5" name="Text Placeholder 2">
            <a:extLst>
              <a:ext uri="{FF2B5EF4-FFF2-40B4-BE49-F238E27FC236}">
                <a16:creationId xmlns:a16="http://schemas.microsoft.com/office/drawing/2014/main" id="{47B8B226-C026-5B41-8DF8-CE1C75FD8C2C}"/>
              </a:ext>
            </a:extLst>
          </p:cNvPr>
          <p:cNvSpPr>
            <a:spLocks noGrp="1"/>
          </p:cNvSpPr>
          <p:nvPr>
            <p:ph type="body" idx="1" hasCustomPrompt="1"/>
          </p:nvPr>
        </p:nvSpPr>
        <p:spPr>
          <a:xfrm>
            <a:off x="3042000" y="915889"/>
            <a:ext cx="12442475" cy="1085949"/>
          </a:xfrm>
          <a:prstGeom prst="rect">
            <a:avLst/>
          </a:prstGeom>
        </p:spPr>
        <p:txBody>
          <a:bodyPr tIns="144000" anchor="t">
            <a:noAutofit/>
          </a:bodyPr>
          <a:lstStyle>
            <a:lvl1pPr marL="0" indent="0">
              <a:buNone/>
              <a:defRPr sz="4800">
                <a:solidFill>
                  <a:schemeClr val="tx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6" name="Title 1">
            <a:extLst>
              <a:ext uri="{FF2B5EF4-FFF2-40B4-BE49-F238E27FC236}">
                <a16:creationId xmlns:a16="http://schemas.microsoft.com/office/drawing/2014/main" id="{7168BEC1-770E-C549-A6A1-8DF59D047572}"/>
              </a:ext>
            </a:extLst>
          </p:cNvPr>
          <p:cNvSpPr>
            <a:spLocks noGrp="1"/>
          </p:cNvSpPr>
          <p:nvPr>
            <p:ph type="ctrTitle" hasCustomPrompt="1"/>
          </p:nvPr>
        </p:nvSpPr>
        <p:spPr>
          <a:xfrm>
            <a:off x="3042718" y="3831168"/>
            <a:ext cx="13178357" cy="5493808"/>
          </a:xfrm>
        </p:spPr>
        <p:txBody>
          <a:bodyPr vert="horz" tIns="270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a:t>
            </a:r>
            <a:endParaRPr lang="en-US" dirty="0"/>
          </a:p>
        </p:txBody>
      </p:sp>
    </p:spTree>
    <p:extLst>
      <p:ext uri="{BB962C8B-B14F-4D97-AF65-F5344CB8AC3E}">
        <p14:creationId xmlns:p14="http://schemas.microsoft.com/office/powerpoint/2010/main" val="2721006571"/>
      </p:ext>
    </p:extLst>
  </p:cSld>
  <p:clrMapOvr>
    <a:masterClrMapping/>
  </p:clrMapOvr>
  <p:extLst>
    <p:ext uri="{DCECCB84-F9BA-43D5-87BE-67443E8EF086}">
      <p15:sldGuideLst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4">
    <p:bg>
      <p:bgPr>
        <a:solidFill>
          <a:schemeClr val="tx1"/>
        </a:solidFill>
        <a:effectLst/>
      </p:bgPr>
    </p:bg>
    <p:spTree>
      <p:nvGrpSpPr>
        <p:cNvPr id="1" name=""/>
        <p:cNvGrpSpPr/>
        <p:nvPr/>
      </p:nvGrpSpPr>
      <p:grpSpPr>
        <a:xfrm>
          <a:off x="0" y="0"/>
          <a:ext cx="0" cy="0"/>
          <a:chOff x="0" y="0"/>
          <a:chExt cx="0" cy="0"/>
        </a:xfrm>
      </p:grpSpPr>
      <p:sp>
        <p:nvSpPr>
          <p:cNvPr id="3" name="Рисунок 2">
            <a:extLst>
              <a:ext uri="{FF2B5EF4-FFF2-40B4-BE49-F238E27FC236}">
                <a16:creationId xmlns:a16="http://schemas.microsoft.com/office/drawing/2014/main" id="{E68F06DF-25BF-DA43-A249-1D8E105D81F5}"/>
              </a:ext>
            </a:extLst>
          </p:cNvPr>
          <p:cNvSpPr>
            <a:spLocks noGrp="1"/>
          </p:cNvSpPr>
          <p:nvPr>
            <p:ph type="pic" sz="quarter" idx="10" hasCustomPrompt="1"/>
          </p:nvPr>
        </p:nvSpPr>
        <p:spPr>
          <a:xfrm>
            <a:off x="0" y="0"/>
            <a:ext cx="24382413" cy="13716000"/>
          </a:xfrm>
          <a:prstGeom prst="rect">
            <a:avLst/>
          </a:prstGeom>
          <a:blipFill>
            <a:blip r:embed="rId2">
              <a:alphaModFix amt="50000"/>
            </a:blip>
            <a:stretch>
              <a:fillRect/>
            </a:stretch>
          </a:blipFill>
        </p:spPr>
        <p:txBody>
          <a:bodyPr/>
          <a:lstStyle>
            <a:lvl1pPr algn="ctr">
              <a:defRPr>
                <a:solidFill>
                  <a:schemeClr val="bg2"/>
                </a:solidFill>
              </a:defRPr>
            </a:lvl1pPr>
          </a:lstStyle>
          <a:p>
            <a:r>
              <a:rPr lang="ru-RU" dirty="0"/>
              <a:t>На фон нужно вставить изображение</a:t>
            </a:r>
          </a:p>
        </p:txBody>
      </p:sp>
      <p:sp>
        <p:nvSpPr>
          <p:cNvPr id="5" name="Text Placeholder 2">
            <a:extLst>
              <a:ext uri="{FF2B5EF4-FFF2-40B4-BE49-F238E27FC236}">
                <a16:creationId xmlns:a16="http://schemas.microsoft.com/office/drawing/2014/main" id="{EA2A1BFC-2E62-AF46-B06C-706D800F0BC3}"/>
              </a:ext>
            </a:extLst>
          </p:cNvPr>
          <p:cNvSpPr>
            <a:spLocks noGrp="1"/>
          </p:cNvSpPr>
          <p:nvPr>
            <p:ph type="body" idx="1" hasCustomPrompt="1"/>
          </p:nvPr>
        </p:nvSpPr>
        <p:spPr>
          <a:xfrm>
            <a:off x="3042000" y="915889"/>
            <a:ext cx="18308288" cy="1085949"/>
          </a:xfrm>
          <a:prstGeom prst="rect">
            <a:avLst/>
          </a:prstGeom>
        </p:spPr>
        <p:txBody>
          <a:bodyPr tIns="144000" anchor="t">
            <a:noAutofit/>
          </a:bodyPr>
          <a:lstStyle>
            <a:lvl1pPr marL="0" indent="0">
              <a:buNone/>
              <a:defRPr sz="4800">
                <a:solidFill>
                  <a:schemeClr val="bg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6" name="Title 1">
            <a:extLst>
              <a:ext uri="{FF2B5EF4-FFF2-40B4-BE49-F238E27FC236}">
                <a16:creationId xmlns:a16="http://schemas.microsoft.com/office/drawing/2014/main" id="{FB0F8C3D-6D3E-D240-A05F-03CA334B26E4}"/>
              </a:ext>
            </a:extLst>
          </p:cNvPr>
          <p:cNvSpPr>
            <a:spLocks noGrp="1"/>
          </p:cNvSpPr>
          <p:nvPr>
            <p:ph type="ctrTitle" hasCustomPrompt="1"/>
          </p:nvPr>
        </p:nvSpPr>
        <p:spPr>
          <a:xfrm>
            <a:off x="3042718" y="3831168"/>
            <a:ext cx="8784157" cy="5493808"/>
          </a:xfrm>
        </p:spPr>
        <p:txBody>
          <a:bodyPr vert="horz" tIns="270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solidFill>
                  <a:schemeClr val="bg1"/>
                </a:solidFill>
                <a:latin typeface="+mj-lt"/>
              </a:defRPr>
            </a:lvl1pPr>
          </a:lstStyle>
          <a:p>
            <a:r>
              <a:rPr lang="ru-RU" dirty="0"/>
              <a:t>Заголовок</a:t>
            </a:r>
            <a:endParaRPr lang="en-US" dirty="0"/>
          </a:p>
        </p:txBody>
      </p:sp>
    </p:spTree>
    <p:extLst>
      <p:ext uri="{BB962C8B-B14F-4D97-AF65-F5344CB8AC3E}">
        <p14:creationId xmlns:p14="http://schemas.microsoft.com/office/powerpoint/2010/main" val="1732676672"/>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Содержание">
    <p:bg>
      <p:bgPr>
        <a:solidFill>
          <a:schemeClr val="bg2"/>
        </a:solidFill>
        <a:effectLst/>
      </p:bgPr>
    </p:bg>
    <p:spTree>
      <p:nvGrpSpPr>
        <p:cNvPr id="1" name=""/>
        <p:cNvGrpSpPr/>
        <p:nvPr/>
      </p:nvGrpSpPr>
      <p:grpSpPr>
        <a:xfrm>
          <a:off x="0" y="0"/>
          <a:ext cx="0" cy="0"/>
          <a:chOff x="0" y="0"/>
          <a:chExt cx="0" cy="0"/>
        </a:xfrm>
      </p:grpSpPr>
      <p:sp>
        <p:nvSpPr>
          <p:cNvPr id="7" name="Текст 6"/>
          <p:cNvSpPr>
            <a:spLocks noGrp="1"/>
          </p:cNvSpPr>
          <p:nvPr>
            <p:ph type="body" sz="quarter" idx="11" hasCustomPrompt="1"/>
          </p:nvPr>
        </p:nvSpPr>
        <p:spPr>
          <a:xfrm>
            <a:off x="5241600" y="3824935"/>
            <a:ext cx="6577044" cy="739128"/>
          </a:xfrm>
        </p:spPr>
        <p:txBody>
          <a:bodyPr lIns="0" tIns="0" rIns="0" bIns="0" anchor="ctr" anchorCtr="0"/>
          <a:lstStyle>
            <a:lvl1pPr>
              <a:spcBef>
                <a:spcPts val="0"/>
              </a:spcBef>
              <a:spcAft>
                <a:spcPts val="0"/>
              </a:spcAft>
              <a:defRPr sz="3200">
                <a:latin typeface="+mn-lt"/>
              </a:defRPr>
            </a:lvl1pPr>
          </a:lstStyle>
          <a:p>
            <a:pPr lvl="0"/>
            <a:r>
              <a:rPr lang="ru-RU" dirty="0"/>
              <a:t>Первый раздел</a:t>
            </a:r>
          </a:p>
        </p:txBody>
      </p:sp>
      <p:sp>
        <p:nvSpPr>
          <p:cNvPr id="31" name="Title 1"/>
          <p:cNvSpPr>
            <a:spLocks noGrp="1"/>
          </p:cNvSpPr>
          <p:nvPr>
            <p:ph type="title" hasCustomPrompt="1"/>
          </p:nvPr>
        </p:nvSpPr>
        <p:spPr>
          <a:xfrm>
            <a:off x="3042000" y="1638112"/>
            <a:ext cx="18308288" cy="1465451"/>
          </a:xfrm>
        </p:spPr>
        <p:txBody>
          <a:bodyPr tIns="234000" rIns="0" anchor="t"/>
          <a:lstStyle>
            <a:lvl1pPr>
              <a:defRPr baseline="0">
                <a:latin typeface="+mj-lt"/>
              </a:defRPr>
            </a:lvl1pPr>
          </a:lstStyle>
          <a:p>
            <a:r>
              <a:rPr lang="ru-RU" dirty="0"/>
              <a:t>Заголовок</a:t>
            </a:r>
            <a:endParaRPr lang="en-US" dirty="0"/>
          </a:p>
        </p:txBody>
      </p:sp>
      <p:sp>
        <p:nvSpPr>
          <p:cNvPr id="32" name="Текст 3">
            <a:extLst>
              <a:ext uri="{FF2B5EF4-FFF2-40B4-BE49-F238E27FC236}">
                <a16:creationId xmlns:a16="http://schemas.microsoft.com/office/drawing/2014/main" id="{59F20745-D3B4-E445-AF16-337808FC884F}"/>
              </a:ext>
            </a:extLst>
          </p:cNvPr>
          <p:cNvSpPr>
            <a:spLocks noGrp="1"/>
          </p:cNvSpPr>
          <p:nvPr>
            <p:ph type="body" sz="quarter" idx="34" hasCustomPrompt="1"/>
          </p:nvPr>
        </p:nvSpPr>
        <p:spPr>
          <a:xfrm>
            <a:off x="3041999" y="3828862"/>
            <a:ext cx="1458563" cy="733425"/>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27" name="Текст 6">
            <a:extLst>
              <a:ext uri="{FF2B5EF4-FFF2-40B4-BE49-F238E27FC236}">
                <a16:creationId xmlns:a16="http://schemas.microsoft.com/office/drawing/2014/main" id="{68C071BF-C16D-9E4B-AEEF-072A72D2CB63}"/>
              </a:ext>
            </a:extLst>
          </p:cNvPr>
          <p:cNvSpPr>
            <a:spLocks noGrp="1"/>
          </p:cNvSpPr>
          <p:nvPr>
            <p:ph type="body" sz="quarter" idx="68" hasCustomPrompt="1"/>
          </p:nvPr>
        </p:nvSpPr>
        <p:spPr>
          <a:xfrm>
            <a:off x="5243044" y="5304692"/>
            <a:ext cx="6577044" cy="721458"/>
          </a:xfrm>
        </p:spPr>
        <p:txBody>
          <a:bodyPr lIns="0" tIns="0" rIns="0" bIns="0" anchor="ctr" anchorCtr="0"/>
          <a:lstStyle>
            <a:lvl1pPr>
              <a:spcBef>
                <a:spcPts val="0"/>
              </a:spcBef>
              <a:spcAft>
                <a:spcPts val="0"/>
              </a:spcAft>
              <a:defRPr sz="3200">
                <a:latin typeface="+mn-lt"/>
              </a:defRPr>
            </a:lvl1pPr>
          </a:lstStyle>
          <a:p>
            <a:pPr lvl="0"/>
            <a:r>
              <a:rPr lang="ru-RU" dirty="0"/>
              <a:t>Второй раздел</a:t>
            </a:r>
          </a:p>
        </p:txBody>
      </p:sp>
      <p:sp>
        <p:nvSpPr>
          <p:cNvPr id="28" name="Текст 3">
            <a:extLst>
              <a:ext uri="{FF2B5EF4-FFF2-40B4-BE49-F238E27FC236}">
                <a16:creationId xmlns:a16="http://schemas.microsoft.com/office/drawing/2014/main" id="{D1B7A5B9-7DAF-A941-AE5F-8010D004A7F4}"/>
              </a:ext>
            </a:extLst>
          </p:cNvPr>
          <p:cNvSpPr>
            <a:spLocks noGrp="1"/>
          </p:cNvSpPr>
          <p:nvPr>
            <p:ph type="body" sz="quarter" idx="69" hasCustomPrompt="1"/>
          </p:nvPr>
        </p:nvSpPr>
        <p:spPr>
          <a:xfrm>
            <a:off x="3041999" y="5307795"/>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29" name="Текст 6">
            <a:extLst>
              <a:ext uri="{FF2B5EF4-FFF2-40B4-BE49-F238E27FC236}">
                <a16:creationId xmlns:a16="http://schemas.microsoft.com/office/drawing/2014/main" id="{519C18FB-A744-6849-8662-B416DEBDF172}"/>
              </a:ext>
            </a:extLst>
          </p:cNvPr>
          <p:cNvSpPr>
            <a:spLocks noGrp="1"/>
          </p:cNvSpPr>
          <p:nvPr>
            <p:ph type="body" sz="quarter" idx="70" hasCustomPrompt="1"/>
          </p:nvPr>
        </p:nvSpPr>
        <p:spPr>
          <a:xfrm>
            <a:off x="5243044" y="6767696"/>
            <a:ext cx="6577044" cy="721458"/>
          </a:xfrm>
        </p:spPr>
        <p:txBody>
          <a:bodyPr lIns="0" tIns="0" rIns="0" bIns="0" anchor="ctr" anchorCtr="0"/>
          <a:lstStyle>
            <a:lvl1pPr>
              <a:spcBef>
                <a:spcPts val="0"/>
              </a:spcBef>
              <a:spcAft>
                <a:spcPts val="0"/>
              </a:spcAft>
              <a:defRPr sz="3200">
                <a:latin typeface="+mn-lt"/>
              </a:defRPr>
            </a:lvl1pPr>
          </a:lstStyle>
          <a:p>
            <a:pPr lvl="0"/>
            <a:r>
              <a:rPr lang="ru-RU" dirty="0"/>
              <a:t>Третий раздел</a:t>
            </a:r>
          </a:p>
        </p:txBody>
      </p:sp>
      <p:sp>
        <p:nvSpPr>
          <p:cNvPr id="30" name="Текст 3">
            <a:extLst>
              <a:ext uri="{FF2B5EF4-FFF2-40B4-BE49-F238E27FC236}">
                <a16:creationId xmlns:a16="http://schemas.microsoft.com/office/drawing/2014/main" id="{F4406C1D-B142-5F47-9DBA-4D0B7047D1E8}"/>
              </a:ext>
            </a:extLst>
          </p:cNvPr>
          <p:cNvSpPr>
            <a:spLocks noGrp="1"/>
          </p:cNvSpPr>
          <p:nvPr>
            <p:ph type="body" sz="quarter" idx="71" hasCustomPrompt="1"/>
          </p:nvPr>
        </p:nvSpPr>
        <p:spPr>
          <a:xfrm>
            <a:off x="3041999" y="6770799"/>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3" name="Текст 6">
            <a:extLst>
              <a:ext uri="{FF2B5EF4-FFF2-40B4-BE49-F238E27FC236}">
                <a16:creationId xmlns:a16="http://schemas.microsoft.com/office/drawing/2014/main" id="{2BEC180E-3B2E-8640-8FD3-C1E1AC2375D0}"/>
              </a:ext>
            </a:extLst>
          </p:cNvPr>
          <p:cNvSpPr>
            <a:spLocks noGrp="1"/>
          </p:cNvSpPr>
          <p:nvPr>
            <p:ph type="body" sz="quarter" idx="72" hasCustomPrompt="1"/>
          </p:nvPr>
        </p:nvSpPr>
        <p:spPr>
          <a:xfrm>
            <a:off x="5243044" y="8226447"/>
            <a:ext cx="6577044" cy="721458"/>
          </a:xfrm>
        </p:spPr>
        <p:txBody>
          <a:bodyPr lIns="0" tIns="0" rIns="0" bIns="0" anchor="ctr" anchorCtr="0"/>
          <a:lstStyle>
            <a:lvl1pPr>
              <a:spcBef>
                <a:spcPts val="0"/>
              </a:spcBef>
              <a:spcAft>
                <a:spcPts val="0"/>
              </a:spcAft>
              <a:defRPr sz="3200">
                <a:latin typeface="+mn-lt"/>
              </a:defRPr>
            </a:lvl1pPr>
          </a:lstStyle>
          <a:p>
            <a:pPr lvl="0"/>
            <a:r>
              <a:rPr lang="ru-RU" dirty="0"/>
              <a:t>Четвёртый раздел</a:t>
            </a:r>
          </a:p>
        </p:txBody>
      </p:sp>
      <p:sp>
        <p:nvSpPr>
          <p:cNvPr id="34" name="Текст 3">
            <a:extLst>
              <a:ext uri="{FF2B5EF4-FFF2-40B4-BE49-F238E27FC236}">
                <a16:creationId xmlns:a16="http://schemas.microsoft.com/office/drawing/2014/main" id="{A0B4DC4D-EBAE-5742-8F8D-6B3F47BCCE39}"/>
              </a:ext>
            </a:extLst>
          </p:cNvPr>
          <p:cNvSpPr>
            <a:spLocks noGrp="1"/>
          </p:cNvSpPr>
          <p:nvPr>
            <p:ph type="body" sz="quarter" idx="73" hasCustomPrompt="1"/>
          </p:nvPr>
        </p:nvSpPr>
        <p:spPr>
          <a:xfrm>
            <a:off x="3041999" y="8229550"/>
            <a:ext cx="1458563" cy="716013"/>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5" name="Текст 6">
            <a:extLst>
              <a:ext uri="{FF2B5EF4-FFF2-40B4-BE49-F238E27FC236}">
                <a16:creationId xmlns:a16="http://schemas.microsoft.com/office/drawing/2014/main" id="{2D16315E-6FEC-174B-B128-E5925E3BF57B}"/>
              </a:ext>
            </a:extLst>
          </p:cNvPr>
          <p:cNvSpPr>
            <a:spLocks noGrp="1"/>
          </p:cNvSpPr>
          <p:nvPr>
            <p:ph type="body" sz="quarter" idx="74" hasCustomPrompt="1"/>
          </p:nvPr>
        </p:nvSpPr>
        <p:spPr>
          <a:xfrm>
            <a:off x="5243044" y="9689734"/>
            <a:ext cx="6577044" cy="730616"/>
          </a:xfrm>
        </p:spPr>
        <p:txBody>
          <a:bodyPr lIns="0" tIns="0" rIns="0" bIns="0" anchor="ctr" anchorCtr="0"/>
          <a:lstStyle>
            <a:lvl1pPr>
              <a:spcBef>
                <a:spcPts val="0"/>
              </a:spcBef>
              <a:spcAft>
                <a:spcPts val="0"/>
              </a:spcAft>
              <a:defRPr sz="3200">
                <a:latin typeface="+mn-lt"/>
              </a:defRPr>
            </a:lvl1pPr>
          </a:lstStyle>
          <a:p>
            <a:pPr lvl="0"/>
            <a:r>
              <a:rPr lang="ru-RU" dirty="0"/>
              <a:t>Пятый раздел</a:t>
            </a:r>
          </a:p>
        </p:txBody>
      </p:sp>
      <p:sp>
        <p:nvSpPr>
          <p:cNvPr id="36" name="Текст 3">
            <a:extLst>
              <a:ext uri="{FF2B5EF4-FFF2-40B4-BE49-F238E27FC236}">
                <a16:creationId xmlns:a16="http://schemas.microsoft.com/office/drawing/2014/main" id="{65142D94-0E1F-2049-A2D9-0B8528805211}"/>
              </a:ext>
            </a:extLst>
          </p:cNvPr>
          <p:cNvSpPr>
            <a:spLocks noGrp="1"/>
          </p:cNvSpPr>
          <p:nvPr>
            <p:ph type="body" sz="quarter" idx="75" hasCustomPrompt="1"/>
          </p:nvPr>
        </p:nvSpPr>
        <p:spPr>
          <a:xfrm>
            <a:off x="3041999" y="9687521"/>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7" name="Текст 6">
            <a:extLst>
              <a:ext uri="{FF2B5EF4-FFF2-40B4-BE49-F238E27FC236}">
                <a16:creationId xmlns:a16="http://schemas.microsoft.com/office/drawing/2014/main" id="{0A800AF3-5748-4E43-804C-FC43E1776626}"/>
              </a:ext>
            </a:extLst>
          </p:cNvPr>
          <p:cNvSpPr>
            <a:spLocks noGrp="1"/>
          </p:cNvSpPr>
          <p:nvPr>
            <p:ph type="body" sz="quarter" idx="76" hasCustomPrompt="1"/>
          </p:nvPr>
        </p:nvSpPr>
        <p:spPr>
          <a:xfrm>
            <a:off x="5243044" y="11155988"/>
            <a:ext cx="6577044" cy="730616"/>
          </a:xfrm>
        </p:spPr>
        <p:txBody>
          <a:bodyPr lIns="0" tIns="0" rIns="0" bIns="0" anchor="ctr" anchorCtr="0"/>
          <a:lstStyle>
            <a:lvl1pPr>
              <a:spcBef>
                <a:spcPts val="0"/>
              </a:spcBef>
              <a:spcAft>
                <a:spcPts val="0"/>
              </a:spcAft>
              <a:defRPr sz="3200">
                <a:latin typeface="+mn-lt"/>
              </a:defRPr>
            </a:lvl1pPr>
          </a:lstStyle>
          <a:p>
            <a:pPr lvl="0"/>
            <a:r>
              <a:rPr lang="ru-RU" dirty="0"/>
              <a:t>Шестой раздел</a:t>
            </a:r>
          </a:p>
        </p:txBody>
      </p:sp>
      <p:sp>
        <p:nvSpPr>
          <p:cNvPr id="38" name="Текст 3">
            <a:extLst>
              <a:ext uri="{FF2B5EF4-FFF2-40B4-BE49-F238E27FC236}">
                <a16:creationId xmlns:a16="http://schemas.microsoft.com/office/drawing/2014/main" id="{EDE561E0-4221-244D-9277-8CEBC45B769C}"/>
              </a:ext>
            </a:extLst>
          </p:cNvPr>
          <p:cNvSpPr>
            <a:spLocks noGrp="1"/>
          </p:cNvSpPr>
          <p:nvPr>
            <p:ph type="body" sz="quarter" idx="77" hasCustomPrompt="1"/>
          </p:nvPr>
        </p:nvSpPr>
        <p:spPr>
          <a:xfrm>
            <a:off x="3041999" y="11153775"/>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9" name="Текст 6">
            <a:extLst>
              <a:ext uri="{FF2B5EF4-FFF2-40B4-BE49-F238E27FC236}">
                <a16:creationId xmlns:a16="http://schemas.microsoft.com/office/drawing/2014/main" id="{9B3E06BA-02B6-454D-8FF6-9F34EB7F2662}"/>
              </a:ext>
            </a:extLst>
          </p:cNvPr>
          <p:cNvSpPr>
            <a:spLocks noGrp="1"/>
          </p:cNvSpPr>
          <p:nvPr>
            <p:ph type="body" sz="quarter" idx="78" hasCustomPrompt="1"/>
          </p:nvPr>
        </p:nvSpPr>
        <p:spPr>
          <a:xfrm>
            <a:off x="14772407" y="3824935"/>
            <a:ext cx="6577044" cy="739128"/>
          </a:xfrm>
        </p:spPr>
        <p:txBody>
          <a:bodyPr lIns="0" tIns="0" rIns="0" bIns="0" anchor="ctr" anchorCtr="0"/>
          <a:lstStyle>
            <a:lvl1pPr>
              <a:spcBef>
                <a:spcPts val="0"/>
              </a:spcBef>
              <a:spcAft>
                <a:spcPts val="0"/>
              </a:spcAft>
              <a:defRPr sz="3200">
                <a:latin typeface="+mn-lt"/>
              </a:defRPr>
            </a:lvl1pPr>
          </a:lstStyle>
          <a:p>
            <a:pPr lvl="0"/>
            <a:r>
              <a:rPr lang="ru-RU" dirty="0"/>
              <a:t>Седьмой раздел</a:t>
            </a:r>
          </a:p>
        </p:txBody>
      </p:sp>
      <p:sp>
        <p:nvSpPr>
          <p:cNvPr id="40" name="Текст 3">
            <a:extLst>
              <a:ext uri="{FF2B5EF4-FFF2-40B4-BE49-F238E27FC236}">
                <a16:creationId xmlns:a16="http://schemas.microsoft.com/office/drawing/2014/main" id="{6B97D422-B3E5-1D45-ADF1-E96D651934AD}"/>
              </a:ext>
            </a:extLst>
          </p:cNvPr>
          <p:cNvSpPr>
            <a:spLocks noGrp="1"/>
          </p:cNvSpPr>
          <p:nvPr>
            <p:ph type="body" sz="quarter" idx="79" hasCustomPrompt="1"/>
          </p:nvPr>
        </p:nvSpPr>
        <p:spPr>
          <a:xfrm>
            <a:off x="12572806" y="3828862"/>
            <a:ext cx="1458563" cy="733425"/>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41" name="Текст 6">
            <a:extLst>
              <a:ext uri="{FF2B5EF4-FFF2-40B4-BE49-F238E27FC236}">
                <a16:creationId xmlns:a16="http://schemas.microsoft.com/office/drawing/2014/main" id="{A027CAEB-994C-F846-BC00-4FACCD445DA6}"/>
              </a:ext>
            </a:extLst>
          </p:cNvPr>
          <p:cNvSpPr>
            <a:spLocks noGrp="1"/>
          </p:cNvSpPr>
          <p:nvPr>
            <p:ph type="body" sz="quarter" idx="80" hasCustomPrompt="1"/>
          </p:nvPr>
        </p:nvSpPr>
        <p:spPr>
          <a:xfrm>
            <a:off x="14773851" y="5304692"/>
            <a:ext cx="6577044" cy="721458"/>
          </a:xfrm>
        </p:spPr>
        <p:txBody>
          <a:bodyPr lIns="0" tIns="0" rIns="0" bIns="0" anchor="ctr" anchorCtr="0"/>
          <a:lstStyle>
            <a:lvl1pPr>
              <a:spcBef>
                <a:spcPts val="0"/>
              </a:spcBef>
              <a:spcAft>
                <a:spcPts val="0"/>
              </a:spcAft>
              <a:defRPr sz="3200">
                <a:latin typeface="+mn-lt"/>
              </a:defRPr>
            </a:lvl1pPr>
          </a:lstStyle>
          <a:p>
            <a:pPr lvl="0"/>
            <a:r>
              <a:rPr lang="ru-RU" dirty="0"/>
              <a:t>Восьмой раздел</a:t>
            </a:r>
          </a:p>
        </p:txBody>
      </p:sp>
      <p:sp>
        <p:nvSpPr>
          <p:cNvPr id="42" name="Текст 3">
            <a:extLst>
              <a:ext uri="{FF2B5EF4-FFF2-40B4-BE49-F238E27FC236}">
                <a16:creationId xmlns:a16="http://schemas.microsoft.com/office/drawing/2014/main" id="{DCC82649-AFC6-C546-B02B-707A8BFB64EA}"/>
              </a:ext>
            </a:extLst>
          </p:cNvPr>
          <p:cNvSpPr>
            <a:spLocks noGrp="1"/>
          </p:cNvSpPr>
          <p:nvPr>
            <p:ph type="body" sz="quarter" idx="81" hasCustomPrompt="1"/>
          </p:nvPr>
        </p:nvSpPr>
        <p:spPr>
          <a:xfrm>
            <a:off x="12572806" y="5307795"/>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43" name="Текст 6">
            <a:extLst>
              <a:ext uri="{FF2B5EF4-FFF2-40B4-BE49-F238E27FC236}">
                <a16:creationId xmlns:a16="http://schemas.microsoft.com/office/drawing/2014/main" id="{785F48D9-DFBF-F543-A309-A41926032259}"/>
              </a:ext>
            </a:extLst>
          </p:cNvPr>
          <p:cNvSpPr>
            <a:spLocks noGrp="1"/>
          </p:cNvSpPr>
          <p:nvPr>
            <p:ph type="body" sz="quarter" idx="82" hasCustomPrompt="1"/>
          </p:nvPr>
        </p:nvSpPr>
        <p:spPr>
          <a:xfrm>
            <a:off x="14773851" y="6767696"/>
            <a:ext cx="6577044" cy="721458"/>
          </a:xfrm>
        </p:spPr>
        <p:txBody>
          <a:bodyPr lIns="0" tIns="0" rIns="0" bIns="0" anchor="ctr" anchorCtr="0"/>
          <a:lstStyle>
            <a:lvl1pPr>
              <a:spcBef>
                <a:spcPts val="0"/>
              </a:spcBef>
              <a:spcAft>
                <a:spcPts val="0"/>
              </a:spcAft>
              <a:defRPr sz="3200">
                <a:latin typeface="+mn-lt"/>
              </a:defRPr>
            </a:lvl1pPr>
          </a:lstStyle>
          <a:p>
            <a:pPr lvl="0"/>
            <a:r>
              <a:rPr lang="ru-RU" dirty="0"/>
              <a:t>Девятый раздел</a:t>
            </a:r>
          </a:p>
        </p:txBody>
      </p:sp>
      <p:sp>
        <p:nvSpPr>
          <p:cNvPr id="66" name="Текст 3">
            <a:extLst>
              <a:ext uri="{FF2B5EF4-FFF2-40B4-BE49-F238E27FC236}">
                <a16:creationId xmlns:a16="http://schemas.microsoft.com/office/drawing/2014/main" id="{D070534D-117D-5D45-A37B-B8EA2D6523C2}"/>
              </a:ext>
            </a:extLst>
          </p:cNvPr>
          <p:cNvSpPr>
            <a:spLocks noGrp="1"/>
          </p:cNvSpPr>
          <p:nvPr>
            <p:ph type="body" sz="quarter" idx="83" hasCustomPrompt="1"/>
          </p:nvPr>
        </p:nvSpPr>
        <p:spPr>
          <a:xfrm>
            <a:off x="12572806" y="6770799"/>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67" name="Текст 6">
            <a:extLst>
              <a:ext uri="{FF2B5EF4-FFF2-40B4-BE49-F238E27FC236}">
                <a16:creationId xmlns:a16="http://schemas.microsoft.com/office/drawing/2014/main" id="{CACCE557-BB3B-0A4E-AA6C-0DF5ABD7E686}"/>
              </a:ext>
            </a:extLst>
          </p:cNvPr>
          <p:cNvSpPr>
            <a:spLocks noGrp="1"/>
          </p:cNvSpPr>
          <p:nvPr>
            <p:ph type="body" sz="quarter" idx="84" hasCustomPrompt="1"/>
          </p:nvPr>
        </p:nvSpPr>
        <p:spPr>
          <a:xfrm>
            <a:off x="14773851" y="8226447"/>
            <a:ext cx="6577044" cy="721458"/>
          </a:xfrm>
        </p:spPr>
        <p:txBody>
          <a:bodyPr lIns="0" tIns="0" rIns="0" bIns="0" anchor="ctr" anchorCtr="0"/>
          <a:lstStyle>
            <a:lvl1pPr>
              <a:spcBef>
                <a:spcPts val="0"/>
              </a:spcBef>
              <a:spcAft>
                <a:spcPts val="0"/>
              </a:spcAft>
              <a:defRPr sz="3200">
                <a:latin typeface="+mn-lt"/>
              </a:defRPr>
            </a:lvl1pPr>
          </a:lstStyle>
          <a:p>
            <a:pPr lvl="0"/>
            <a:r>
              <a:rPr lang="ru-RU" dirty="0"/>
              <a:t>Десятый раздел</a:t>
            </a:r>
          </a:p>
        </p:txBody>
      </p:sp>
      <p:sp>
        <p:nvSpPr>
          <p:cNvPr id="68" name="Текст 3">
            <a:extLst>
              <a:ext uri="{FF2B5EF4-FFF2-40B4-BE49-F238E27FC236}">
                <a16:creationId xmlns:a16="http://schemas.microsoft.com/office/drawing/2014/main" id="{D3DEBB94-69EE-5842-9000-3509D15EACD7}"/>
              </a:ext>
            </a:extLst>
          </p:cNvPr>
          <p:cNvSpPr>
            <a:spLocks noGrp="1"/>
          </p:cNvSpPr>
          <p:nvPr>
            <p:ph type="body" sz="quarter" idx="85" hasCustomPrompt="1"/>
          </p:nvPr>
        </p:nvSpPr>
        <p:spPr>
          <a:xfrm>
            <a:off x="12572806" y="8229550"/>
            <a:ext cx="1458563" cy="716013"/>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69" name="Текст 6">
            <a:extLst>
              <a:ext uri="{FF2B5EF4-FFF2-40B4-BE49-F238E27FC236}">
                <a16:creationId xmlns:a16="http://schemas.microsoft.com/office/drawing/2014/main" id="{88C3D922-D9E3-D743-94EE-C0562E3A27D0}"/>
              </a:ext>
            </a:extLst>
          </p:cNvPr>
          <p:cNvSpPr>
            <a:spLocks noGrp="1"/>
          </p:cNvSpPr>
          <p:nvPr>
            <p:ph type="body" sz="quarter" idx="86" hasCustomPrompt="1"/>
          </p:nvPr>
        </p:nvSpPr>
        <p:spPr>
          <a:xfrm>
            <a:off x="14773851" y="9689734"/>
            <a:ext cx="6577044" cy="730616"/>
          </a:xfrm>
        </p:spPr>
        <p:txBody>
          <a:bodyPr lIns="0" tIns="0" rIns="0" bIns="0" anchor="ctr" anchorCtr="0"/>
          <a:lstStyle>
            <a:lvl1pPr>
              <a:spcBef>
                <a:spcPts val="0"/>
              </a:spcBef>
              <a:spcAft>
                <a:spcPts val="0"/>
              </a:spcAft>
              <a:defRPr sz="3200">
                <a:latin typeface="+mn-lt"/>
              </a:defRPr>
            </a:lvl1pPr>
          </a:lstStyle>
          <a:p>
            <a:pPr lvl="0"/>
            <a:r>
              <a:rPr lang="ru-RU" dirty="0"/>
              <a:t>Одиннадцатый раздел</a:t>
            </a:r>
          </a:p>
        </p:txBody>
      </p:sp>
      <p:sp>
        <p:nvSpPr>
          <p:cNvPr id="70" name="Текст 3">
            <a:extLst>
              <a:ext uri="{FF2B5EF4-FFF2-40B4-BE49-F238E27FC236}">
                <a16:creationId xmlns:a16="http://schemas.microsoft.com/office/drawing/2014/main" id="{9592070E-32D6-204B-98DD-C681B353234F}"/>
              </a:ext>
            </a:extLst>
          </p:cNvPr>
          <p:cNvSpPr>
            <a:spLocks noGrp="1"/>
          </p:cNvSpPr>
          <p:nvPr>
            <p:ph type="body" sz="quarter" idx="87" hasCustomPrompt="1"/>
          </p:nvPr>
        </p:nvSpPr>
        <p:spPr>
          <a:xfrm>
            <a:off x="12572806" y="9687521"/>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71" name="Текст 6">
            <a:extLst>
              <a:ext uri="{FF2B5EF4-FFF2-40B4-BE49-F238E27FC236}">
                <a16:creationId xmlns:a16="http://schemas.microsoft.com/office/drawing/2014/main" id="{A5A0FFF5-8CA8-4949-AA02-7FE56AA031B2}"/>
              </a:ext>
            </a:extLst>
          </p:cNvPr>
          <p:cNvSpPr>
            <a:spLocks noGrp="1"/>
          </p:cNvSpPr>
          <p:nvPr>
            <p:ph type="body" sz="quarter" idx="88" hasCustomPrompt="1"/>
          </p:nvPr>
        </p:nvSpPr>
        <p:spPr>
          <a:xfrm>
            <a:off x="14773851" y="11155988"/>
            <a:ext cx="6577044" cy="730616"/>
          </a:xfrm>
        </p:spPr>
        <p:txBody>
          <a:bodyPr lIns="0" tIns="0" rIns="0" bIns="0" anchor="ctr" anchorCtr="0"/>
          <a:lstStyle>
            <a:lvl1pPr>
              <a:spcBef>
                <a:spcPts val="0"/>
              </a:spcBef>
              <a:spcAft>
                <a:spcPts val="0"/>
              </a:spcAft>
              <a:defRPr sz="3200">
                <a:latin typeface="+mn-lt"/>
              </a:defRPr>
            </a:lvl1pPr>
          </a:lstStyle>
          <a:p>
            <a:pPr lvl="0"/>
            <a:r>
              <a:rPr lang="ru-RU" dirty="0"/>
              <a:t>Двенадцатый раздел</a:t>
            </a:r>
          </a:p>
        </p:txBody>
      </p:sp>
      <p:sp>
        <p:nvSpPr>
          <p:cNvPr id="72" name="Текст 3">
            <a:extLst>
              <a:ext uri="{FF2B5EF4-FFF2-40B4-BE49-F238E27FC236}">
                <a16:creationId xmlns:a16="http://schemas.microsoft.com/office/drawing/2014/main" id="{1BE75190-6D2A-6E4A-9D09-464B35FDC320}"/>
              </a:ext>
            </a:extLst>
          </p:cNvPr>
          <p:cNvSpPr>
            <a:spLocks noGrp="1"/>
          </p:cNvSpPr>
          <p:nvPr>
            <p:ph type="body" sz="quarter" idx="89" hasCustomPrompt="1"/>
          </p:nvPr>
        </p:nvSpPr>
        <p:spPr>
          <a:xfrm>
            <a:off x="12572806" y="11153775"/>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Tree>
    <p:extLst>
      <p:ext uri="{BB962C8B-B14F-4D97-AF65-F5344CB8AC3E}">
        <p14:creationId xmlns:p14="http://schemas.microsoft.com/office/powerpoint/2010/main" val="358780607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Содержание_разделитель">
    <p:bg>
      <p:bgPr>
        <a:solidFill>
          <a:schemeClr val="bg2"/>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042000" y="1639790"/>
            <a:ext cx="3298475" cy="1463773"/>
          </a:xfrm>
        </p:spPr>
        <p:txBody>
          <a:bodyPr lIns="0" tIns="0" rIns="0" bIns="125999" anchor="ctr" anchorCtr="0">
            <a:noAutofit/>
          </a:bodyPr>
          <a:lstStyle>
            <a:lvl1pPr marL="0" indent="0" algn="l">
              <a:lnSpc>
                <a:spcPct val="100000"/>
              </a:lnSpc>
              <a:spcBef>
                <a:spcPts val="0"/>
              </a:spcBef>
              <a:spcAft>
                <a:spcPts val="0"/>
              </a:spcAft>
              <a:buNone/>
              <a:defRPr sz="9600" b="0" i="0">
                <a:latin typeface="+mn-lt"/>
                <a:ea typeface="Yandex Sans Text Light" charset="0"/>
                <a:cs typeface="Yandex Sans Text Light" charset="0"/>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ru-RU" dirty="0"/>
              <a:t>00</a:t>
            </a:r>
            <a:endParaRPr lang="en-US" dirty="0"/>
          </a:p>
        </p:txBody>
      </p:sp>
      <p:sp>
        <p:nvSpPr>
          <p:cNvPr id="11" name="Текст 10"/>
          <p:cNvSpPr>
            <a:spLocks noGrp="1"/>
          </p:cNvSpPr>
          <p:nvPr>
            <p:ph type="body" sz="quarter" idx="14" hasCustomPrompt="1"/>
          </p:nvPr>
        </p:nvSpPr>
        <p:spPr>
          <a:xfrm>
            <a:off x="3042000" y="4202016"/>
            <a:ext cx="18308288" cy="2932209"/>
          </a:xfrm>
        </p:spPr>
        <p:txBody>
          <a:bodyPr lIns="0" tIns="0" rIns="0" bIns="144000" anchor="b" anchorCtr="0">
            <a:noAutofit/>
          </a:bodyPr>
          <a:lstStyle>
            <a:lvl1pPr indent="0">
              <a:lnSpc>
                <a:spcPct val="100000"/>
              </a:lnSpc>
              <a:spcBef>
                <a:spcPts val="0"/>
              </a:spcBef>
              <a:spcAft>
                <a:spcPts val="0"/>
              </a:spcAft>
              <a:defRPr sz="7200" baseline="0">
                <a:latin typeface="+mj-lt"/>
              </a:defRPr>
            </a:lvl1pPr>
          </a:lstStyle>
          <a:p>
            <a:pPr lvl="0"/>
            <a:r>
              <a:rPr lang="ru-RU" dirty="0"/>
              <a:t>Название раздела</a:t>
            </a:r>
          </a:p>
        </p:txBody>
      </p:sp>
      <p:pic>
        <p:nvPicPr>
          <p:cNvPr id="4" name="Рисунок 3">
            <a:extLst>
              <a:ext uri="{FF2B5EF4-FFF2-40B4-BE49-F238E27FC236}">
                <a16:creationId xmlns:a16="http://schemas.microsoft.com/office/drawing/2014/main" id="{AB301DCE-0A8B-3C45-B41F-A56E96E730D4}"/>
              </a:ext>
            </a:extLst>
          </p:cNvPr>
          <p:cNvPicPr>
            <a:picLocks noChangeAspect="1"/>
          </p:cNvPicPr>
          <p:nvPr userDrawn="1"/>
        </p:nvPicPr>
        <p:blipFill>
          <a:blip r:embed="rId2"/>
          <a:stretch>
            <a:fillRect/>
          </a:stretch>
        </p:blipFill>
        <p:spPr>
          <a:xfrm>
            <a:off x="21028910" y="2090254"/>
            <a:ext cx="295793" cy="553418"/>
          </a:xfrm>
          <a:prstGeom prst="rect">
            <a:avLst/>
          </a:prstGeom>
        </p:spPr>
      </p:pic>
      <p:sp>
        <p:nvSpPr>
          <p:cNvPr id="9" name="Текст 7">
            <a:extLst>
              <a:ext uri="{FF2B5EF4-FFF2-40B4-BE49-F238E27FC236}">
                <a16:creationId xmlns:a16="http://schemas.microsoft.com/office/drawing/2014/main" id="{DC112D3D-C933-5B4D-80A2-E20728BDFF98}"/>
              </a:ext>
            </a:extLst>
          </p:cNvPr>
          <p:cNvSpPr>
            <a:spLocks noGrp="1"/>
          </p:cNvSpPr>
          <p:nvPr>
            <p:ph type="body" sz="quarter" idx="13" hasCustomPrompt="1"/>
          </p:nvPr>
        </p:nvSpPr>
        <p:spPr>
          <a:xfrm>
            <a:off x="3042000" y="7832705"/>
            <a:ext cx="18308288" cy="4416445"/>
          </a:xfrm>
        </p:spPr>
        <p:txBody>
          <a:bodyPr tIns="0" numCol="2" spcCol="360000">
            <a:noAutofit/>
          </a:bodyPr>
          <a:lstStyle>
            <a:lvl1pPr>
              <a:defRPr>
                <a:latin typeface="+mn-lt"/>
              </a:defRPr>
            </a:lvl1pPr>
          </a:lstStyle>
          <a:p>
            <a:pPr lvl="0"/>
            <a:r>
              <a:rPr lang="ru-RU" dirty="0"/>
              <a:t>Содержание раздела</a:t>
            </a:r>
          </a:p>
        </p:txBody>
      </p:sp>
    </p:spTree>
    <p:extLst>
      <p:ext uri="{BB962C8B-B14F-4D97-AF65-F5344CB8AC3E}">
        <p14:creationId xmlns:p14="http://schemas.microsoft.com/office/powerpoint/2010/main" val="1521629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1">
    <p:bg>
      <p:bgPr>
        <a:solidFill>
          <a:schemeClr val="bg2"/>
        </a:solidFill>
        <a:effectLst/>
      </p:bgPr>
    </p:bg>
    <p:spTree>
      <p:nvGrpSpPr>
        <p:cNvPr id="1" name=""/>
        <p:cNvGrpSpPr/>
        <p:nvPr/>
      </p:nvGrpSpPr>
      <p:grpSpPr>
        <a:xfrm>
          <a:off x="0" y="0"/>
          <a:ext cx="0" cy="0"/>
          <a:chOff x="0" y="0"/>
          <a:chExt cx="0" cy="0"/>
        </a:xfrm>
      </p:grpSpPr>
      <p:sp>
        <p:nvSpPr>
          <p:cNvPr id="7" name="Text Placeholder 2"/>
          <p:cNvSpPr>
            <a:spLocks noGrp="1"/>
          </p:cNvSpPr>
          <p:nvPr>
            <p:ph type="body" idx="1" hasCustomPrompt="1"/>
          </p:nvPr>
        </p:nvSpPr>
        <p:spPr>
          <a:xfrm>
            <a:off x="3042001" y="915889"/>
            <a:ext cx="18308288" cy="1085949"/>
          </a:xfrm>
          <a:prstGeom prst="rect">
            <a:avLst/>
          </a:prstGeom>
        </p:spPr>
        <p:txBody>
          <a:bodyPr tIns="125999" anchor="t">
            <a:noAutofit/>
          </a:bodyPr>
          <a:lstStyle>
            <a:lvl1pPr marL="0" indent="0">
              <a:buNone/>
              <a:defRPr sz="4800">
                <a:solidFill>
                  <a:schemeClr val="tx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4" name="Title 1">
            <a:extLst>
              <a:ext uri="{FF2B5EF4-FFF2-40B4-BE49-F238E27FC236}">
                <a16:creationId xmlns:a16="http://schemas.microsoft.com/office/drawing/2014/main" id="{5718877E-EFDC-BB45-AB21-136CBDAED258}"/>
              </a:ext>
            </a:extLst>
          </p:cNvPr>
          <p:cNvSpPr>
            <a:spLocks noGrp="1"/>
          </p:cNvSpPr>
          <p:nvPr>
            <p:ph type="ctrTitle" hasCustomPrompt="1"/>
          </p:nvPr>
        </p:nvSpPr>
        <p:spPr>
          <a:xfrm>
            <a:off x="3042718" y="3831168"/>
            <a:ext cx="18308288"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a:t>
            </a:r>
            <a:endParaRPr lang="en-US" dirty="0"/>
          </a:p>
        </p:txBody>
      </p:sp>
    </p:spTree>
    <p:extLst>
      <p:ext uri="{BB962C8B-B14F-4D97-AF65-F5344CB8AC3E}">
        <p14:creationId xmlns:p14="http://schemas.microsoft.com/office/powerpoint/2010/main" val="2329424261"/>
      </p:ext>
    </p:extLst>
  </p:cSld>
  <p:clrMapOvr>
    <a:masterClrMapping/>
  </p:clrMapOvr>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Только заголовок">
    <p:spTree>
      <p:nvGrpSpPr>
        <p:cNvPr id="1" name=""/>
        <p:cNvGrpSpPr/>
        <p:nvPr/>
      </p:nvGrpSpPr>
      <p:grpSpPr>
        <a:xfrm>
          <a:off x="0" y="0"/>
          <a:ext cx="0" cy="0"/>
          <a:chOff x="0" y="0"/>
          <a:chExt cx="0" cy="0"/>
        </a:xfrm>
      </p:grpSpPr>
      <p:sp>
        <p:nvSpPr>
          <p:cNvPr id="5" name="Заголовок 3">
            <a:extLst>
              <a:ext uri="{FF2B5EF4-FFF2-40B4-BE49-F238E27FC236}">
                <a16:creationId xmlns:a16="http://schemas.microsoft.com/office/drawing/2014/main" id="{F1F4520F-52AD-1A48-9C8D-4DE8B66AEAE1}"/>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6" name="Footer Placeholder 4">
            <a:extLst>
              <a:ext uri="{FF2B5EF4-FFF2-40B4-BE49-F238E27FC236}">
                <a16:creationId xmlns:a16="http://schemas.microsoft.com/office/drawing/2014/main" id="{5DE2E1D8-A8FD-4F4D-9760-DE2B5FE20F1A}"/>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7" name="Slide Number Placeholder 5">
            <a:extLst>
              <a:ext uri="{FF2B5EF4-FFF2-40B4-BE49-F238E27FC236}">
                <a16:creationId xmlns:a16="http://schemas.microsoft.com/office/drawing/2014/main" id="{52E98DA7-8DF9-9948-95F5-7937E92298BE}"/>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Tree>
    <p:extLst>
      <p:ext uri="{BB962C8B-B14F-4D97-AF65-F5344CB8AC3E}">
        <p14:creationId xmlns:p14="http://schemas.microsoft.com/office/powerpoint/2010/main" val="328178452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Текст или диаграмма">
    <p:spTree>
      <p:nvGrpSpPr>
        <p:cNvPr id="1" name=""/>
        <p:cNvGrpSpPr/>
        <p:nvPr/>
      </p:nvGrpSpPr>
      <p:grpSpPr>
        <a:xfrm>
          <a:off x="0" y="0"/>
          <a:ext cx="0" cy="0"/>
          <a:chOff x="0" y="0"/>
          <a:chExt cx="0" cy="0"/>
        </a:xfrm>
      </p:grpSpPr>
      <p:sp>
        <p:nvSpPr>
          <p:cNvPr id="12" name="Заголовок 3">
            <a:extLst>
              <a:ext uri="{FF2B5EF4-FFF2-40B4-BE49-F238E27FC236}">
                <a16:creationId xmlns:a16="http://schemas.microsoft.com/office/drawing/2014/main" id="{607F4B8C-DB90-6540-9795-57F9A5AAAF53}"/>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13" name="Footer Placeholder 4">
            <a:extLst>
              <a:ext uri="{FF2B5EF4-FFF2-40B4-BE49-F238E27FC236}">
                <a16:creationId xmlns:a16="http://schemas.microsoft.com/office/drawing/2014/main" id="{BCB4834C-13A3-1E45-A0FE-EAE4CD820845}"/>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4" name="Slide Number Placeholder 5">
            <a:extLst>
              <a:ext uri="{FF2B5EF4-FFF2-40B4-BE49-F238E27FC236}">
                <a16:creationId xmlns:a16="http://schemas.microsoft.com/office/drawing/2014/main" id="{FB4987C1-9D19-CF40-BD05-035DFB1E0C54}"/>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8" name="Текст 2">
            <a:extLst>
              <a:ext uri="{FF2B5EF4-FFF2-40B4-BE49-F238E27FC236}">
                <a16:creationId xmlns:a16="http://schemas.microsoft.com/office/drawing/2014/main" id="{6F273CA4-8668-8D40-89E1-2DF41C77981E}"/>
              </a:ext>
            </a:extLst>
          </p:cNvPr>
          <p:cNvSpPr>
            <a:spLocks noGrp="1"/>
          </p:cNvSpPr>
          <p:nvPr>
            <p:ph idx="1"/>
          </p:nvPr>
        </p:nvSpPr>
        <p:spPr>
          <a:xfrm>
            <a:off x="1587600" y="3440009"/>
            <a:ext cx="21224775" cy="880914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a:p>
            <a:pPr marL="0" marR="0" lvl="0"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r>
              <a:rPr kumimoji="0" lang="ru-RU" sz="3200" b="0" i="0" u="none" strike="noStrike" kern="1200" cap="none" spc="0" normalizeH="0" baseline="0" noProof="0" dirty="0">
                <a:ln>
                  <a:noFill/>
                </a:ln>
                <a:solidFill>
                  <a:srgbClr val="000000"/>
                </a:solidFill>
                <a:effectLst/>
                <a:uLnTx/>
                <a:uFillTx/>
                <a:latin typeface="+mj-lt"/>
                <a:ea typeface="+mn-ea"/>
                <a:cs typeface="+mn-cs"/>
              </a:rPr>
              <a:t>Ключевая мысль</a:t>
            </a: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endParaRPr kumimoji="0" lang="ru-RU" sz="3200" b="0" i="0" u="none" strike="noStrike" kern="1200" cap="none" spc="0" normalizeH="0" baseline="0" noProof="0" dirty="0">
              <a:ln>
                <a:noFill/>
              </a:ln>
              <a:solidFill>
                <a:srgbClr val="000000"/>
              </a:solidFill>
              <a:effectLst/>
              <a:uLnTx/>
              <a:uFillTx/>
              <a:latin typeface="+mj-lt"/>
              <a:ea typeface="+mn-ea"/>
              <a:cs typeface="+mn-cs"/>
            </a:endParaRP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Маркированный список</a:t>
            </a: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Нумерованный список</a:t>
            </a: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253764031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Текст и текст/объек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4" name="Текст 3">
            <a:extLst>
              <a:ext uri="{FF2B5EF4-FFF2-40B4-BE49-F238E27FC236}">
                <a16:creationId xmlns:a16="http://schemas.microsoft.com/office/drawing/2014/main" id="{7DC8D795-4C1C-AF42-9709-B7233538573F}"/>
              </a:ext>
            </a:extLst>
          </p:cNvPr>
          <p:cNvSpPr>
            <a:spLocks noGrp="1"/>
          </p:cNvSpPr>
          <p:nvPr>
            <p:ph type="body" sz="quarter" idx="11"/>
          </p:nvPr>
        </p:nvSpPr>
        <p:spPr>
          <a:xfrm>
            <a:off x="1587601" y="3441600"/>
            <a:ext cx="6584850" cy="880755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a:p>
            <a:pPr marL="0" marR="0" lvl="0"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r>
              <a:rPr kumimoji="0" lang="ru-RU" sz="3200" b="0" i="0" u="none" strike="noStrike" kern="1200" cap="none" spc="0" normalizeH="0" baseline="0" noProof="0" dirty="0">
                <a:ln>
                  <a:noFill/>
                </a:ln>
                <a:solidFill>
                  <a:srgbClr val="000000"/>
                </a:solidFill>
                <a:effectLst/>
                <a:uLnTx/>
                <a:uFillTx/>
                <a:latin typeface="+mj-lt"/>
                <a:ea typeface="+mn-ea"/>
                <a:cs typeface="+mn-cs"/>
              </a:rPr>
              <a:t>Ключевая мысль</a:t>
            </a: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endParaRPr kumimoji="0" lang="ru-RU" sz="3200" b="0" i="0" u="none" strike="noStrike" kern="1200" cap="none" spc="0" normalizeH="0" baseline="0" noProof="0" dirty="0">
              <a:ln>
                <a:noFill/>
              </a:ln>
              <a:solidFill>
                <a:srgbClr val="000000"/>
              </a:solidFill>
              <a:effectLst/>
              <a:uLnTx/>
              <a:uFillTx/>
              <a:latin typeface="+mj-lt"/>
              <a:ea typeface="+mn-ea"/>
              <a:cs typeface="+mn-cs"/>
            </a:endParaRP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Маркированный список</a:t>
            </a: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Нумерованный список</a:t>
            </a: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7" name="Текст 2">
            <a:extLst>
              <a:ext uri="{FF2B5EF4-FFF2-40B4-BE49-F238E27FC236}">
                <a16:creationId xmlns:a16="http://schemas.microsoft.com/office/drawing/2014/main" id="{E4C2E3AF-06DA-2C4F-BDE4-E2EAFC12BA55}"/>
              </a:ext>
            </a:extLst>
          </p:cNvPr>
          <p:cNvSpPr>
            <a:spLocks noGrp="1"/>
          </p:cNvSpPr>
          <p:nvPr>
            <p:ph idx="1" hasCustomPrompt="1"/>
          </p:nvPr>
        </p:nvSpPr>
        <p:spPr>
          <a:xfrm>
            <a:off x="8913600" y="3440009"/>
            <a:ext cx="13898775" cy="880914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 или видео</a:t>
            </a:r>
          </a:p>
        </p:txBody>
      </p:sp>
    </p:spTree>
    <p:extLst>
      <p:ext uri="{BB962C8B-B14F-4D97-AF65-F5344CB8AC3E}">
        <p14:creationId xmlns:p14="http://schemas.microsoft.com/office/powerpoint/2010/main" val="17977983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 текста/объекта">
    <p:spTree>
      <p:nvGrpSpPr>
        <p:cNvPr id="1" name=""/>
        <p:cNvGrpSpPr/>
        <p:nvPr/>
      </p:nvGrpSpPr>
      <p:grpSpPr>
        <a:xfrm>
          <a:off x="0" y="0"/>
          <a:ext cx="0" cy="0"/>
          <a:chOff x="0" y="0"/>
          <a:chExt cx="0" cy="0"/>
        </a:xfrm>
      </p:grpSpPr>
      <p:sp>
        <p:nvSpPr>
          <p:cNvPr id="11" name="Footer Placeholder 4">
            <a:extLst>
              <a:ext uri="{FF2B5EF4-FFF2-40B4-BE49-F238E27FC236}">
                <a16:creationId xmlns:a16="http://schemas.microsoft.com/office/drawing/2014/main" id="{F451AF27-5FB1-0D40-AA05-42DF652483EB}"/>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4" name="Slide Number Placeholder 5">
            <a:extLst>
              <a:ext uri="{FF2B5EF4-FFF2-40B4-BE49-F238E27FC236}">
                <a16:creationId xmlns:a16="http://schemas.microsoft.com/office/drawing/2014/main" id="{125D4967-2BE7-CC40-970C-E59E736E984D}"/>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6" name="Заголовок 3">
            <a:extLst>
              <a:ext uri="{FF2B5EF4-FFF2-40B4-BE49-F238E27FC236}">
                <a16:creationId xmlns:a16="http://schemas.microsoft.com/office/drawing/2014/main" id="{00CE3A18-3BEE-1E48-8DB5-EFDF81BE4892}"/>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2B4190AE-DE9D-7B45-8685-C75786D2E289}"/>
              </a:ext>
            </a:extLst>
          </p:cNvPr>
          <p:cNvSpPr>
            <a:spLocks noGrp="1"/>
          </p:cNvSpPr>
          <p:nvPr>
            <p:ph idx="1" hasCustomPrompt="1"/>
          </p:nvPr>
        </p:nvSpPr>
        <p:spPr>
          <a:xfrm>
            <a:off x="1587600" y="3440009"/>
            <a:ext cx="10239275" cy="880914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
        <p:nvSpPr>
          <p:cNvPr id="10" name="Текст 2">
            <a:extLst>
              <a:ext uri="{FF2B5EF4-FFF2-40B4-BE49-F238E27FC236}">
                <a16:creationId xmlns:a16="http://schemas.microsoft.com/office/drawing/2014/main" id="{091E2E21-1D6C-DD48-81BA-272FC2FB570B}"/>
              </a:ext>
            </a:extLst>
          </p:cNvPr>
          <p:cNvSpPr>
            <a:spLocks noGrp="1"/>
          </p:cNvSpPr>
          <p:nvPr>
            <p:ph idx="10" hasCustomPrompt="1"/>
          </p:nvPr>
        </p:nvSpPr>
        <p:spPr>
          <a:xfrm>
            <a:off x="12572806" y="3440009"/>
            <a:ext cx="10239569" cy="880914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Tree>
    <p:extLst>
      <p:ext uri="{BB962C8B-B14F-4D97-AF65-F5344CB8AC3E}">
        <p14:creationId xmlns:p14="http://schemas.microsoft.com/office/powerpoint/2010/main" val="73087813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Текст и 2 объекта">
    <p:spTree>
      <p:nvGrpSpPr>
        <p:cNvPr id="1" name=""/>
        <p:cNvGrpSpPr/>
        <p:nvPr/>
      </p:nvGrpSpPr>
      <p:grpSpPr>
        <a:xfrm>
          <a:off x="0" y="0"/>
          <a:ext cx="0" cy="0"/>
          <a:chOff x="0" y="0"/>
          <a:chExt cx="0" cy="0"/>
        </a:xfrm>
      </p:grpSpPr>
      <p:sp>
        <p:nvSpPr>
          <p:cNvPr id="15" name="Footer Placeholder 4">
            <a:extLst>
              <a:ext uri="{FF2B5EF4-FFF2-40B4-BE49-F238E27FC236}">
                <a16:creationId xmlns:a16="http://schemas.microsoft.com/office/drawing/2014/main" id="{10EBDA6F-21A1-7E49-AD6B-DA4F4E7C0F4C}"/>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6" name="Slide Number Placeholder 5">
            <a:extLst>
              <a:ext uri="{FF2B5EF4-FFF2-40B4-BE49-F238E27FC236}">
                <a16:creationId xmlns:a16="http://schemas.microsoft.com/office/drawing/2014/main" id="{1ED9AF63-0A12-2D4E-9664-3EE781D6F59D}"/>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8" name="Заголовок 3">
            <a:extLst>
              <a:ext uri="{FF2B5EF4-FFF2-40B4-BE49-F238E27FC236}">
                <a16:creationId xmlns:a16="http://schemas.microsoft.com/office/drawing/2014/main" id="{20BF5248-E041-F94F-85C6-134408C35256}"/>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9" name="Текст 3">
            <a:extLst>
              <a:ext uri="{FF2B5EF4-FFF2-40B4-BE49-F238E27FC236}">
                <a16:creationId xmlns:a16="http://schemas.microsoft.com/office/drawing/2014/main" id="{772462EC-AF59-4D4E-ABCE-0C5A2D583522}"/>
              </a:ext>
            </a:extLst>
          </p:cNvPr>
          <p:cNvSpPr>
            <a:spLocks noGrp="1"/>
          </p:cNvSpPr>
          <p:nvPr>
            <p:ph type="body" sz="quarter" idx="11"/>
          </p:nvPr>
        </p:nvSpPr>
        <p:spPr>
          <a:xfrm>
            <a:off x="1587601" y="3441600"/>
            <a:ext cx="6584850" cy="880755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a:p>
            <a:pPr marL="0" marR="0" lvl="0"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r>
              <a:rPr kumimoji="0" lang="ru-RU" sz="3200" b="0" i="0" u="none" strike="noStrike" kern="1200" cap="none" spc="0" normalizeH="0" baseline="0" noProof="0" dirty="0">
                <a:ln>
                  <a:noFill/>
                </a:ln>
                <a:solidFill>
                  <a:srgbClr val="000000"/>
                </a:solidFill>
                <a:effectLst/>
                <a:uLnTx/>
                <a:uFillTx/>
                <a:latin typeface="+mj-lt"/>
                <a:ea typeface="+mn-ea"/>
                <a:cs typeface="+mn-cs"/>
              </a:rPr>
              <a:t>Ключевая мысль</a:t>
            </a: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endParaRPr kumimoji="0" lang="ru-RU" sz="3200" b="0" i="0" u="none" strike="noStrike" kern="1200" cap="none" spc="0" normalizeH="0" baseline="0" noProof="0" dirty="0">
              <a:ln>
                <a:noFill/>
              </a:ln>
              <a:solidFill>
                <a:srgbClr val="000000"/>
              </a:solidFill>
              <a:effectLst/>
              <a:uLnTx/>
              <a:uFillTx/>
              <a:latin typeface="+mj-lt"/>
              <a:ea typeface="+mn-ea"/>
              <a:cs typeface="+mn-cs"/>
            </a:endParaRP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Маркированный список</a:t>
            </a: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Нумерованный список</a:t>
            </a: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10" name="Текст 2">
            <a:extLst>
              <a:ext uri="{FF2B5EF4-FFF2-40B4-BE49-F238E27FC236}">
                <a16:creationId xmlns:a16="http://schemas.microsoft.com/office/drawing/2014/main" id="{9682A56D-E86B-DE49-A3AA-B88DB8F5C236}"/>
              </a:ext>
            </a:extLst>
          </p:cNvPr>
          <p:cNvSpPr>
            <a:spLocks noGrp="1"/>
          </p:cNvSpPr>
          <p:nvPr>
            <p:ph idx="1" hasCustomPrompt="1"/>
          </p:nvPr>
        </p:nvSpPr>
        <p:spPr>
          <a:xfrm>
            <a:off x="8913600" y="3440010"/>
            <a:ext cx="13898775" cy="4056165"/>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a:p>
            <a:pPr marL="0" marR="0" lvl="0"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11" name="Текст 2">
            <a:extLst>
              <a:ext uri="{FF2B5EF4-FFF2-40B4-BE49-F238E27FC236}">
                <a16:creationId xmlns:a16="http://schemas.microsoft.com/office/drawing/2014/main" id="{1F96D506-1E9B-A94F-BF59-F9E5F9FB6194}"/>
              </a:ext>
            </a:extLst>
          </p:cNvPr>
          <p:cNvSpPr>
            <a:spLocks noGrp="1"/>
          </p:cNvSpPr>
          <p:nvPr>
            <p:ph idx="12" hasCustomPrompt="1"/>
          </p:nvPr>
        </p:nvSpPr>
        <p:spPr>
          <a:xfrm>
            <a:off x="8913600" y="8208000"/>
            <a:ext cx="13898775" cy="4041150"/>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36" marR="0" indent="0"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None/>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endParaRPr kumimoji="0" lang="ru-RU" sz="3200" b="0" i="0" u="none" strike="noStrike" kern="1200" cap="none" spc="0" normalizeH="0" baseline="0" noProof="0" dirty="0">
              <a:ln>
                <a:noFill/>
              </a:ln>
              <a:solidFill>
                <a:srgbClr val="000000"/>
              </a:solidFill>
              <a:effectLst/>
              <a:uLnTx/>
              <a:uFillTx/>
              <a:latin typeface="+mj-lt"/>
              <a:ea typeface="+mn-ea"/>
              <a:cs typeface="+mn-cs"/>
            </a:endParaRPr>
          </a:p>
        </p:txBody>
      </p:sp>
    </p:spTree>
    <p:extLst>
      <p:ext uri="{BB962C8B-B14F-4D97-AF65-F5344CB8AC3E}">
        <p14:creationId xmlns:p14="http://schemas.microsoft.com/office/powerpoint/2010/main" val="100410666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 объекта и текст">
    <p:spTree>
      <p:nvGrpSpPr>
        <p:cNvPr id="1" name=""/>
        <p:cNvGrpSpPr/>
        <p:nvPr/>
      </p:nvGrpSpPr>
      <p:grpSpPr>
        <a:xfrm>
          <a:off x="0" y="0"/>
          <a:ext cx="0" cy="0"/>
          <a:chOff x="0" y="0"/>
          <a:chExt cx="0" cy="0"/>
        </a:xfrm>
      </p:grpSpPr>
      <p:sp>
        <p:nvSpPr>
          <p:cNvPr id="14" name="Footer Placeholder 4">
            <a:extLst>
              <a:ext uri="{FF2B5EF4-FFF2-40B4-BE49-F238E27FC236}">
                <a16:creationId xmlns:a16="http://schemas.microsoft.com/office/drawing/2014/main" id="{3B556212-67BA-FE4E-A4C5-BEB4228D78D1}"/>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5" name="Slide Number Placeholder 5">
            <a:extLst>
              <a:ext uri="{FF2B5EF4-FFF2-40B4-BE49-F238E27FC236}">
                <a16:creationId xmlns:a16="http://schemas.microsoft.com/office/drawing/2014/main" id="{791C2DF9-0B26-E448-AD09-5E231671BA5F}"/>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7" name="Заголовок 3">
            <a:extLst>
              <a:ext uri="{FF2B5EF4-FFF2-40B4-BE49-F238E27FC236}">
                <a16:creationId xmlns:a16="http://schemas.microsoft.com/office/drawing/2014/main" id="{0AC953BC-6440-414F-B224-7989C84955F1}"/>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8" name="Текст 2">
            <a:extLst>
              <a:ext uri="{FF2B5EF4-FFF2-40B4-BE49-F238E27FC236}">
                <a16:creationId xmlns:a16="http://schemas.microsoft.com/office/drawing/2014/main" id="{764DA894-71EE-8F44-BC82-1B4FD8DA6655}"/>
              </a:ext>
            </a:extLst>
          </p:cNvPr>
          <p:cNvSpPr>
            <a:spLocks noGrp="1"/>
          </p:cNvSpPr>
          <p:nvPr>
            <p:ph idx="1" hasCustomPrompt="1"/>
          </p:nvPr>
        </p:nvSpPr>
        <p:spPr>
          <a:xfrm>
            <a:off x="1587600" y="3440009"/>
            <a:ext cx="10239275" cy="623897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a:p>
            <a:pPr marL="0" marR="0" lvl="4"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9" name="Текст 2">
            <a:extLst>
              <a:ext uri="{FF2B5EF4-FFF2-40B4-BE49-F238E27FC236}">
                <a16:creationId xmlns:a16="http://schemas.microsoft.com/office/drawing/2014/main" id="{4DB96E68-4ABE-704B-AFBC-B303CF814AFA}"/>
              </a:ext>
            </a:extLst>
          </p:cNvPr>
          <p:cNvSpPr>
            <a:spLocks noGrp="1"/>
          </p:cNvSpPr>
          <p:nvPr>
            <p:ph idx="10" hasCustomPrompt="1"/>
          </p:nvPr>
        </p:nvSpPr>
        <p:spPr>
          <a:xfrm>
            <a:off x="12572806" y="3440009"/>
            <a:ext cx="10239569" cy="623897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
        <p:nvSpPr>
          <p:cNvPr id="10" name="Текст 3">
            <a:extLst>
              <a:ext uri="{FF2B5EF4-FFF2-40B4-BE49-F238E27FC236}">
                <a16:creationId xmlns:a16="http://schemas.microsoft.com/office/drawing/2014/main" id="{7B24B671-40E4-6946-947D-AA93D59EAC19}"/>
              </a:ext>
            </a:extLst>
          </p:cNvPr>
          <p:cNvSpPr>
            <a:spLocks noGrp="1"/>
          </p:cNvSpPr>
          <p:nvPr>
            <p:ph type="body" sz="quarter" idx="11"/>
          </p:nvPr>
        </p:nvSpPr>
        <p:spPr>
          <a:xfrm>
            <a:off x="1587601" y="10033199"/>
            <a:ext cx="17565587" cy="2215951"/>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425811862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 объекта и текст">
    <p:spTree>
      <p:nvGrpSpPr>
        <p:cNvPr id="1" name=""/>
        <p:cNvGrpSpPr/>
        <p:nvPr/>
      </p:nvGrpSpPr>
      <p:grpSpPr>
        <a:xfrm>
          <a:off x="0" y="0"/>
          <a:ext cx="0" cy="0"/>
          <a:chOff x="0" y="0"/>
          <a:chExt cx="0" cy="0"/>
        </a:xfrm>
      </p:grpSpPr>
      <p:sp>
        <p:nvSpPr>
          <p:cNvPr id="15" name="Footer Placeholder 4">
            <a:extLst>
              <a:ext uri="{FF2B5EF4-FFF2-40B4-BE49-F238E27FC236}">
                <a16:creationId xmlns:a16="http://schemas.microsoft.com/office/drawing/2014/main" id="{9E306CA0-176F-4945-A654-2DBE4D1D547A}"/>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6" name="Slide Number Placeholder 5">
            <a:extLst>
              <a:ext uri="{FF2B5EF4-FFF2-40B4-BE49-F238E27FC236}">
                <a16:creationId xmlns:a16="http://schemas.microsoft.com/office/drawing/2014/main" id="{12339929-65BC-754B-AF8C-4F30167D759B}"/>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7" name="Заголовок 3">
            <a:extLst>
              <a:ext uri="{FF2B5EF4-FFF2-40B4-BE49-F238E27FC236}">
                <a16:creationId xmlns:a16="http://schemas.microsoft.com/office/drawing/2014/main" id="{BA1667F9-A8AD-E64B-A003-654CEF801BA2}"/>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76CE419A-D9BE-DA49-96A7-91BE433CB6E6}"/>
              </a:ext>
            </a:extLst>
          </p:cNvPr>
          <p:cNvSpPr>
            <a:spLocks noGrp="1"/>
          </p:cNvSpPr>
          <p:nvPr>
            <p:ph idx="1" hasCustomPrompt="1"/>
          </p:nvPr>
        </p:nvSpPr>
        <p:spPr>
          <a:xfrm>
            <a:off x="1587601" y="3440009"/>
            <a:ext cx="6584850" cy="623897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p:txBody>
      </p:sp>
      <p:sp>
        <p:nvSpPr>
          <p:cNvPr id="11" name="Текст 3">
            <a:extLst>
              <a:ext uri="{FF2B5EF4-FFF2-40B4-BE49-F238E27FC236}">
                <a16:creationId xmlns:a16="http://schemas.microsoft.com/office/drawing/2014/main" id="{90909538-8E3A-AA48-B5DC-463AB585C571}"/>
              </a:ext>
            </a:extLst>
          </p:cNvPr>
          <p:cNvSpPr>
            <a:spLocks noGrp="1"/>
          </p:cNvSpPr>
          <p:nvPr>
            <p:ph type="body" sz="quarter" idx="11"/>
          </p:nvPr>
        </p:nvSpPr>
        <p:spPr>
          <a:xfrm>
            <a:off x="1587601" y="10033199"/>
            <a:ext cx="17565587" cy="2215951"/>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12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12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12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12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12" name="Текст 2">
            <a:extLst>
              <a:ext uri="{FF2B5EF4-FFF2-40B4-BE49-F238E27FC236}">
                <a16:creationId xmlns:a16="http://schemas.microsoft.com/office/drawing/2014/main" id="{DD0D547E-0567-2E43-BDB4-18B73972463B}"/>
              </a:ext>
            </a:extLst>
          </p:cNvPr>
          <p:cNvSpPr>
            <a:spLocks noGrp="1"/>
          </p:cNvSpPr>
          <p:nvPr>
            <p:ph idx="12" hasCustomPrompt="1"/>
          </p:nvPr>
        </p:nvSpPr>
        <p:spPr>
          <a:xfrm>
            <a:off x="8906758" y="3440009"/>
            <a:ext cx="6577717" cy="623897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p:txBody>
      </p:sp>
      <p:sp>
        <p:nvSpPr>
          <p:cNvPr id="13" name="Текст 2">
            <a:extLst>
              <a:ext uri="{FF2B5EF4-FFF2-40B4-BE49-F238E27FC236}">
                <a16:creationId xmlns:a16="http://schemas.microsoft.com/office/drawing/2014/main" id="{7F3B418F-486F-E146-96CE-6A5782E1AE42}"/>
              </a:ext>
            </a:extLst>
          </p:cNvPr>
          <p:cNvSpPr>
            <a:spLocks noGrp="1"/>
          </p:cNvSpPr>
          <p:nvPr>
            <p:ph idx="13" hasCustomPrompt="1"/>
          </p:nvPr>
        </p:nvSpPr>
        <p:spPr>
          <a:xfrm>
            <a:off x="16231516" y="3440009"/>
            <a:ext cx="6580859" cy="623897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p:txBody>
      </p:sp>
    </p:spTree>
    <p:extLst>
      <p:ext uri="{BB962C8B-B14F-4D97-AF65-F5344CB8AC3E}">
        <p14:creationId xmlns:p14="http://schemas.microsoft.com/office/powerpoint/2010/main" val="375056605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Сравнение">
    <p:spTree>
      <p:nvGrpSpPr>
        <p:cNvPr id="1" name=""/>
        <p:cNvGrpSpPr/>
        <p:nvPr/>
      </p:nvGrpSpPr>
      <p:grpSpPr>
        <a:xfrm>
          <a:off x="0" y="0"/>
          <a:ext cx="0" cy="0"/>
          <a:chOff x="0" y="0"/>
          <a:chExt cx="0" cy="0"/>
        </a:xfrm>
      </p:grpSpPr>
      <p:sp>
        <p:nvSpPr>
          <p:cNvPr id="13" name="Footer Placeholder 4">
            <a:extLst>
              <a:ext uri="{FF2B5EF4-FFF2-40B4-BE49-F238E27FC236}">
                <a16:creationId xmlns:a16="http://schemas.microsoft.com/office/drawing/2014/main" id="{4DCBCA59-A27E-6F49-9EC9-3C2864EBE0B4}"/>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5" name="Slide Number Placeholder 5">
            <a:extLst>
              <a:ext uri="{FF2B5EF4-FFF2-40B4-BE49-F238E27FC236}">
                <a16:creationId xmlns:a16="http://schemas.microsoft.com/office/drawing/2014/main" id="{4B9D87B5-8C87-984D-8958-FBC95639D1AE}"/>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8" name="Заголовок 3">
            <a:extLst>
              <a:ext uri="{FF2B5EF4-FFF2-40B4-BE49-F238E27FC236}">
                <a16:creationId xmlns:a16="http://schemas.microsoft.com/office/drawing/2014/main" id="{3FC09214-3A10-8149-B5D5-03C5DB0DED66}"/>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785647C1-EE1C-7F44-8C28-ACEB3FC08076}"/>
              </a:ext>
            </a:extLst>
          </p:cNvPr>
          <p:cNvSpPr>
            <a:spLocks noGrp="1"/>
          </p:cNvSpPr>
          <p:nvPr>
            <p:ph idx="1" hasCustomPrompt="1"/>
          </p:nvPr>
        </p:nvSpPr>
        <p:spPr>
          <a:xfrm>
            <a:off x="1587600" y="5641200"/>
            <a:ext cx="10239275" cy="6607950"/>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
        <p:nvSpPr>
          <p:cNvPr id="10" name="Текст 2">
            <a:extLst>
              <a:ext uri="{FF2B5EF4-FFF2-40B4-BE49-F238E27FC236}">
                <a16:creationId xmlns:a16="http://schemas.microsoft.com/office/drawing/2014/main" id="{9E789020-B7CC-3649-8BFF-F3DCDA17E88B}"/>
              </a:ext>
            </a:extLst>
          </p:cNvPr>
          <p:cNvSpPr>
            <a:spLocks noGrp="1"/>
          </p:cNvSpPr>
          <p:nvPr>
            <p:ph idx="10" hasCustomPrompt="1"/>
          </p:nvPr>
        </p:nvSpPr>
        <p:spPr>
          <a:xfrm>
            <a:off x="12572806" y="5641200"/>
            <a:ext cx="10239569" cy="6607950"/>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
        <p:nvSpPr>
          <p:cNvPr id="14" name="Текст 3">
            <a:extLst>
              <a:ext uri="{FF2B5EF4-FFF2-40B4-BE49-F238E27FC236}">
                <a16:creationId xmlns:a16="http://schemas.microsoft.com/office/drawing/2014/main" id="{F820E3BF-EFD7-3F46-A713-6D087614235A}"/>
              </a:ext>
            </a:extLst>
          </p:cNvPr>
          <p:cNvSpPr>
            <a:spLocks noGrp="1"/>
          </p:cNvSpPr>
          <p:nvPr>
            <p:ph type="body" sz="quarter" idx="11"/>
          </p:nvPr>
        </p:nvSpPr>
        <p:spPr>
          <a:xfrm>
            <a:off x="1587602" y="3441600"/>
            <a:ext cx="10239274" cy="1857475"/>
          </a:xfrm>
        </p:spPr>
        <p:txBody>
          <a:bodyPr tIns="172800"/>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12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12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12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12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19" name="Текст 3">
            <a:extLst>
              <a:ext uri="{FF2B5EF4-FFF2-40B4-BE49-F238E27FC236}">
                <a16:creationId xmlns:a16="http://schemas.microsoft.com/office/drawing/2014/main" id="{94B867F9-5BE9-B348-BC8F-0600AA8125CA}"/>
              </a:ext>
            </a:extLst>
          </p:cNvPr>
          <p:cNvSpPr>
            <a:spLocks noGrp="1"/>
          </p:cNvSpPr>
          <p:nvPr>
            <p:ph type="body" sz="quarter" idx="12"/>
          </p:nvPr>
        </p:nvSpPr>
        <p:spPr>
          <a:xfrm>
            <a:off x="12572806" y="3441600"/>
            <a:ext cx="10239274" cy="1857475"/>
          </a:xfrm>
        </p:spPr>
        <p:txBody>
          <a:bodyPr tIns="172800"/>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12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12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12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12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378429264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Объект и подпись">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9B46248E-F3FC-6345-9529-CFA085A39B1D}"/>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3" name="Slide Number Placeholder 5">
            <a:extLst>
              <a:ext uri="{FF2B5EF4-FFF2-40B4-BE49-F238E27FC236}">
                <a16:creationId xmlns:a16="http://schemas.microsoft.com/office/drawing/2014/main" id="{2E78A705-AB97-1841-9C7A-780231BD3633}"/>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4" name="Заголовок 3">
            <a:extLst>
              <a:ext uri="{FF2B5EF4-FFF2-40B4-BE49-F238E27FC236}">
                <a16:creationId xmlns:a16="http://schemas.microsoft.com/office/drawing/2014/main" id="{240A0DF0-5686-A049-8194-F9C6A0B548A0}"/>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DCA47866-DF59-C248-8DD9-3EA96B5D2F1D}"/>
              </a:ext>
            </a:extLst>
          </p:cNvPr>
          <p:cNvSpPr>
            <a:spLocks noGrp="1"/>
          </p:cNvSpPr>
          <p:nvPr>
            <p:ph idx="1" hasCustomPrompt="1"/>
          </p:nvPr>
        </p:nvSpPr>
        <p:spPr>
          <a:xfrm>
            <a:off x="1587599" y="3440009"/>
            <a:ext cx="21224776" cy="7342291"/>
          </a:xfrm>
          <a:prstGeom prst="rect">
            <a:avLst/>
          </a:prstGeom>
        </p:spPr>
        <p:txBody>
          <a:bodyPr vert="horz" lIns="0" tIns="0" rIns="0" bIns="0" rtlCol="0" anchor="ctr" anchorCtr="1">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 или видео</a:t>
            </a:r>
          </a:p>
        </p:txBody>
      </p:sp>
      <p:sp>
        <p:nvSpPr>
          <p:cNvPr id="10" name="Текст 3">
            <a:extLst>
              <a:ext uri="{FF2B5EF4-FFF2-40B4-BE49-F238E27FC236}">
                <a16:creationId xmlns:a16="http://schemas.microsoft.com/office/drawing/2014/main" id="{887191F8-B8A1-8346-B126-2126461718DD}"/>
              </a:ext>
            </a:extLst>
          </p:cNvPr>
          <p:cNvSpPr>
            <a:spLocks noGrp="1"/>
          </p:cNvSpPr>
          <p:nvPr>
            <p:ph type="body" sz="quarter" idx="11"/>
          </p:nvPr>
        </p:nvSpPr>
        <p:spPr>
          <a:xfrm>
            <a:off x="1587601" y="11142001"/>
            <a:ext cx="17565587" cy="1107149"/>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243814325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Пиктограмма и текст/объект">
    <p:spTree>
      <p:nvGrpSpPr>
        <p:cNvPr id="1" name=""/>
        <p:cNvGrpSpPr/>
        <p:nvPr/>
      </p:nvGrpSpPr>
      <p:grpSpPr>
        <a:xfrm>
          <a:off x="0" y="0"/>
          <a:ext cx="0" cy="0"/>
          <a:chOff x="0" y="0"/>
          <a:chExt cx="0" cy="0"/>
        </a:xfrm>
      </p:grpSpPr>
      <p:sp>
        <p:nvSpPr>
          <p:cNvPr id="11" name="Footer Placeholder 4">
            <a:extLst>
              <a:ext uri="{FF2B5EF4-FFF2-40B4-BE49-F238E27FC236}">
                <a16:creationId xmlns:a16="http://schemas.microsoft.com/office/drawing/2014/main" id="{37BBC7DF-D873-E246-A3AC-A27D9B15554F}"/>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2" name="Slide Number Placeholder 5">
            <a:extLst>
              <a:ext uri="{FF2B5EF4-FFF2-40B4-BE49-F238E27FC236}">
                <a16:creationId xmlns:a16="http://schemas.microsoft.com/office/drawing/2014/main" id="{16478937-D477-5C45-B143-3DE5171376CE}"/>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4" name="Заголовок 3">
            <a:extLst>
              <a:ext uri="{FF2B5EF4-FFF2-40B4-BE49-F238E27FC236}">
                <a16:creationId xmlns:a16="http://schemas.microsoft.com/office/drawing/2014/main" id="{92DE7455-C677-0147-BD3F-8159DEFAF589}"/>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15" name="Рисунок 2">
            <a:extLst>
              <a:ext uri="{FF2B5EF4-FFF2-40B4-BE49-F238E27FC236}">
                <a16:creationId xmlns:a16="http://schemas.microsoft.com/office/drawing/2014/main" id="{D11B012E-F511-C94C-B10D-D6E12F78DDA3}"/>
              </a:ext>
            </a:extLst>
          </p:cNvPr>
          <p:cNvSpPr>
            <a:spLocks noGrp="1"/>
          </p:cNvSpPr>
          <p:nvPr>
            <p:ph type="pic" sz="quarter" idx="13" hasCustomPrompt="1"/>
          </p:nvPr>
        </p:nvSpPr>
        <p:spPr>
          <a:xfrm>
            <a:off x="3050082" y="5655728"/>
            <a:ext cx="2923681" cy="2935822"/>
          </a:xfrm>
          <a:prstGeom prst="rect">
            <a:avLst/>
          </a:prstGeom>
        </p:spPr>
        <p:txBody>
          <a:bodyPr anchor="ctr" anchorCtr="1"/>
          <a:lstStyle>
            <a:lvl1pPr marL="0" marR="0" indent="0" algn="ctr" defTabSz="1828619" rtl="0" eaLnBrk="1" fontAlgn="auto" latinLnBrk="0" hangingPunct="1">
              <a:lnSpc>
                <a:spcPct val="100000"/>
              </a:lnSpc>
              <a:spcBef>
                <a:spcPts val="0"/>
              </a:spcBef>
              <a:spcAft>
                <a:spcPts val="0"/>
              </a:spcAft>
              <a:buClrTx/>
              <a:buSzTx/>
              <a:buFontTx/>
              <a:buNone/>
              <a:tabLst/>
              <a:defRPr sz="3200"/>
            </a:lvl1pPr>
          </a:lstStyle>
          <a:p>
            <a:r>
              <a:rPr lang="ru-RU" dirty="0"/>
              <a:t>Окно для вставки пиктограммы </a:t>
            </a:r>
            <a:r>
              <a:rPr lang="en-US" dirty="0"/>
              <a:t>PNG</a:t>
            </a:r>
          </a:p>
        </p:txBody>
      </p:sp>
      <p:sp>
        <p:nvSpPr>
          <p:cNvPr id="7" name="Текст 2">
            <a:extLst>
              <a:ext uri="{FF2B5EF4-FFF2-40B4-BE49-F238E27FC236}">
                <a16:creationId xmlns:a16="http://schemas.microsoft.com/office/drawing/2014/main" id="{FD759DB2-5A2A-B441-923F-157EFDC160E4}"/>
              </a:ext>
            </a:extLst>
          </p:cNvPr>
          <p:cNvSpPr>
            <a:spLocks noGrp="1"/>
          </p:cNvSpPr>
          <p:nvPr>
            <p:ph idx="1" hasCustomPrompt="1"/>
          </p:nvPr>
        </p:nvSpPr>
        <p:spPr>
          <a:xfrm>
            <a:off x="8906400" y="3440009"/>
            <a:ext cx="13905975" cy="7342291"/>
          </a:xfrm>
          <a:prstGeom prst="rect">
            <a:avLst/>
          </a:prstGeom>
        </p:spPr>
        <p:txBody>
          <a:bodyPr vert="horz" lIns="0" tIns="72000" rIns="0" bIns="0" rtlCol="0" anchor="ctr" anchorCtr="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 или видео</a:t>
            </a:r>
          </a:p>
          <a:p>
            <a:pPr marL="0" marR="0" lvl="4"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2768691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2">
    <p:bg>
      <p:bgPr>
        <a:solidFill>
          <a:schemeClr val="bg2"/>
        </a:solidFill>
        <a:effectLst/>
      </p:bgPr>
    </p:bg>
    <p:spTree>
      <p:nvGrpSpPr>
        <p:cNvPr id="1" name=""/>
        <p:cNvGrpSpPr/>
        <p:nvPr/>
      </p:nvGrpSpPr>
      <p:grpSpPr>
        <a:xfrm>
          <a:off x="0" y="0"/>
          <a:ext cx="0" cy="0"/>
          <a:chOff x="0" y="0"/>
          <a:chExt cx="0" cy="0"/>
        </a:xfrm>
      </p:grpSpPr>
      <p:sp>
        <p:nvSpPr>
          <p:cNvPr id="4" name="Рисунок 2">
            <a:extLst>
              <a:ext uri="{FF2B5EF4-FFF2-40B4-BE49-F238E27FC236}">
                <a16:creationId xmlns:a16="http://schemas.microsoft.com/office/drawing/2014/main" id="{121498A8-B247-8E41-B989-21A7A9E9BA40}"/>
              </a:ext>
            </a:extLst>
          </p:cNvPr>
          <p:cNvSpPr>
            <a:spLocks noGrp="1"/>
          </p:cNvSpPr>
          <p:nvPr>
            <p:ph type="pic" sz="quarter" idx="13" hasCustomPrompt="1"/>
          </p:nvPr>
        </p:nvSpPr>
        <p:spPr>
          <a:xfrm>
            <a:off x="1589074" y="5561156"/>
            <a:ext cx="2911489" cy="2438960"/>
          </a:xfrm>
          <a:prstGeom prst="rect">
            <a:avLst/>
          </a:prstGeom>
        </p:spPr>
        <p:txBody>
          <a:bodyPr anchor="ctr" anchorCtr="1"/>
          <a:lstStyle>
            <a:lvl1pPr marL="0" marR="0" indent="0" algn="ctr" defTabSz="1828619" rtl="0" eaLnBrk="1" fontAlgn="auto" latinLnBrk="0" hangingPunct="1">
              <a:lnSpc>
                <a:spcPct val="100000"/>
              </a:lnSpc>
              <a:spcBef>
                <a:spcPts val="0"/>
              </a:spcBef>
              <a:spcAft>
                <a:spcPts val="0"/>
              </a:spcAft>
              <a:buClrTx/>
              <a:buSzTx/>
              <a:buFontTx/>
              <a:buNone/>
              <a:tabLst/>
              <a:defRPr sz="3200"/>
            </a:lvl1pPr>
          </a:lstStyle>
          <a:p>
            <a:r>
              <a:rPr lang="ru-RU" dirty="0"/>
              <a:t>Окно для вставки пиктограммы </a:t>
            </a:r>
            <a:r>
              <a:rPr lang="en-US" dirty="0"/>
              <a:t>PNG</a:t>
            </a:r>
          </a:p>
        </p:txBody>
      </p:sp>
      <p:sp>
        <p:nvSpPr>
          <p:cNvPr id="5" name="Text Placeholder 2">
            <a:extLst>
              <a:ext uri="{FF2B5EF4-FFF2-40B4-BE49-F238E27FC236}">
                <a16:creationId xmlns:a16="http://schemas.microsoft.com/office/drawing/2014/main" id="{EC3A226A-A6E5-FC45-8E25-292A9270E55A}"/>
              </a:ext>
            </a:extLst>
          </p:cNvPr>
          <p:cNvSpPr>
            <a:spLocks noGrp="1"/>
          </p:cNvSpPr>
          <p:nvPr>
            <p:ph type="body" idx="1" hasCustomPrompt="1"/>
          </p:nvPr>
        </p:nvSpPr>
        <p:spPr>
          <a:xfrm>
            <a:off x="5245631" y="915889"/>
            <a:ext cx="16104658" cy="1085949"/>
          </a:xfrm>
          <a:prstGeom prst="rect">
            <a:avLst/>
          </a:prstGeom>
        </p:spPr>
        <p:txBody>
          <a:bodyPr tIns="125999" anchor="t">
            <a:noAutofit/>
          </a:bodyPr>
          <a:lstStyle>
            <a:lvl1pPr marL="0" indent="0">
              <a:buNone/>
              <a:defRPr sz="4800">
                <a:solidFill>
                  <a:schemeClr val="tx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8" name="Title 1">
            <a:extLst>
              <a:ext uri="{FF2B5EF4-FFF2-40B4-BE49-F238E27FC236}">
                <a16:creationId xmlns:a16="http://schemas.microsoft.com/office/drawing/2014/main" id="{40F78064-496F-884F-B574-B9E9DA8CA6C7}"/>
              </a:ext>
            </a:extLst>
          </p:cNvPr>
          <p:cNvSpPr>
            <a:spLocks noGrp="1"/>
          </p:cNvSpPr>
          <p:nvPr>
            <p:ph type="ctrTitle" hasCustomPrompt="1"/>
          </p:nvPr>
        </p:nvSpPr>
        <p:spPr>
          <a:xfrm>
            <a:off x="5246348" y="3831168"/>
            <a:ext cx="16103940"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a:t>
            </a:r>
            <a:endParaRPr lang="en-US" dirty="0"/>
          </a:p>
        </p:txBody>
      </p:sp>
    </p:spTree>
    <p:extLst>
      <p:ext uri="{BB962C8B-B14F-4D97-AF65-F5344CB8AC3E}">
        <p14:creationId xmlns:p14="http://schemas.microsoft.com/office/powerpoint/2010/main" val="653158129"/>
      </p:ext>
    </p:extLst>
  </p:cSld>
  <p:clrMapOvr>
    <a:masterClrMapping/>
  </p:clrMapOvr>
  <p:extLst>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3 пиктограммы и текс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CD2F2E9B-267A-D74E-BDE4-F0545E327CFC}"/>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3" name="Slide Number Placeholder 5">
            <a:extLst>
              <a:ext uri="{FF2B5EF4-FFF2-40B4-BE49-F238E27FC236}">
                <a16:creationId xmlns:a16="http://schemas.microsoft.com/office/drawing/2014/main" id="{CF10A1FE-E1CA-254D-BA86-1C6AB57259B8}"/>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20" name="Заголовок 3">
            <a:extLst>
              <a:ext uri="{FF2B5EF4-FFF2-40B4-BE49-F238E27FC236}">
                <a16:creationId xmlns:a16="http://schemas.microsoft.com/office/drawing/2014/main" id="{34013F25-78B4-4141-97A7-04B0123FC236}"/>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24" name="Рисунок 2">
            <a:extLst>
              <a:ext uri="{FF2B5EF4-FFF2-40B4-BE49-F238E27FC236}">
                <a16:creationId xmlns:a16="http://schemas.microsoft.com/office/drawing/2014/main" id="{B2F39E8A-93C9-3A45-B2EE-883223FCF38F}"/>
              </a:ext>
            </a:extLst>
          </p:cNvPr>
          <p:cNvSpPr>
            <a:spLocks noGrp="1"/>
          </p:cNvSpPr>
          <p:nvPr>
            <p:ph type="pic" sz="quarter" idx="20" hasCustomPrompt="1"/>
          </p:nvPr>
        </p:nvSpPr>
        <p:spPr>
          <a:xfrm>
            <a:off x="1588989" y="3481918"/>
            <a:ext cx="2911574" cy="2544232"/>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25" name="Рисунок 2">
            <a:extLst>
              <a:ext uri="{FF2B5EF4-FFF2-40B4-BE49-F238E27FC236}">
                <a16:creationId xmlns:a16="http://schemas.microsoft.com/office/drawing/2014/main" id="{0DCF5EC1-3274-6745-8C56-419712DF13A8}"/>
              </a:ext>
            </a:extLst>
          </p:cNvPr>
          <p:cNvSpPr>
            <a:spLocks noGrp="1"/>
          </p:cNvSpPr>
          <p:nvPr>
            <p:ph type="pic" sz="quarter" idx="21" hasCustomPrompt="1"/>
          </p:nvPr>
        </p:nvSpPr>
        <p:spPr>
          <a:xfrm>
            <a:off x="8915302" y="3481918"/>
            <a:ext cx="2911574" cy="2544232"/>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26" name="Рисунок 2">
            <a:extLst>
              <a:ext uri="{FF2B5EF4-FFF2-40B4-BE49-F238E27FC236}">
                <a16:creationId xmlns:a16="http://schemas.microsoft.com/office/drawing/2014/main" id="{1EF14998-3993-B446-9D90-65FB1EBCE1D1}"/>
              </a:ext>
            </a:extLst>
          </p:cNvPr>
          <p:cNvSpPr>
            <a:spLocks noGrp="1"/>
          </p:cNvSpPr>
          <p:nvPr>
            <p:ph type="pic" sz="quarter" idx="22" hasCustomPrompt="1"/>
          </p:nvPr>
        </p:nvSpPr>
        <p:spPr>
          <a:xfrm>
            <a:off x="16230310" y="3481918"/>
            <a:ext cx="2922878" cy="2544232"/>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11" name="Текст 3">
            <a:extLst>
              <a:ext uri="{FF2B5EF4-FFF2-40B4-BE49-F238E27FC236}">
                <a16:creationId xmlns:a16="http://schemas.microsoft.com/office/drawing/2014/main" id="{1A719755-02DF-A443-B9A4-22DBA092A616}"/>
              </a:ext>
            </a:extLst>
          </p:cNvPr>
          <p:cNvSpPr>
            <a:spLocks noGrp="1"/>
          </p:cNvSpPr>
          <p:nvPr>
            <p:ph type="body" sz="quarter" idx="11"/>
          </p:nvPr>
        </p:nvSpPr>
        <p:spPr>
          <a:xfrm>
            <a:off x="1587601" y="6749552"/>
            <a:ext cx="6584849"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19" name="Текст 3">
            <a:extLst>
              <a:ext uri="{FF2B5EF4-FFF2-40B4-BE49-F238E27FC236}">
                <a16:creationId xmlns:a16="http://schemas.microsoft.com/office/drawing/2014/main" id="{A25FAA23-D708-2F47-89EE-1506A238C167}"/>
              </a:ext>
            </a:extLst>
          </p:cNvPr>
          <p:cNvSpPr>
            <a:spLocks noGrp="1"/>
          </p:cNvSpPr>
          <p:nvPr>
            <p:ph type="body" sz="quarter" idx="23"/>
          </p:nvPr>
        </p:nvSpPr>
        <p:spPr>
          <a:xfrm>
            <a:off x="8906400" y="6749552"/>
            <a:ext cx="6584849"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21" name="Текст 3">
            <a:extLst>
              <a:ext uri="{FF2B5EF4-FFF2-40B4-BE49-F238E27FC236}">
                <a16:creationId xmlns:a16="http://schemas.microsoft.com/office/drawing/2014/main" id="{D95AA5DD-8F39-D943-A674-08CB46760E9F}"/>
              </a:ext>
            </a:extLst>
          </p:cNvPr>
          <p:cNvSpPr>
            <a:spLocks noGrp="1"/>
          </p:cNvSpPr>
          <p:nvPr>
            <p:ph type="body" sz="quarter" idx="24"/>
          </p:nvPr>
        </p:nvSpPr>
        <p:spPr>
          <a:xfrm>
            <a:off x="16230502" y="6749552"/>
            <a:ext cx="6584849"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301506289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4 пиктограммы и текст">
    <p:spTree>
      <p:nvGrpSpPr>
        <p:cNvPr id="1" name=""/>
        <p:cNvGrpSpPr/>
        <p:nvPr/>
      </p:nvGrpSpPr>
      <p:grpSpPr>
        <a:xfrm>
          <a:off x="0" y="0"/>
          <a:ext cx="0" cy="0"/>
          <a:chOff x="0" y="0"/>
          <a:chExt cx="0" cy="0"/>
        </a:xfrm>
      </p:grpSpPr>
      <p:sp>
        <p:nvSpPr>
          <p:cNvPr id="14" name="Footer Placeholder 4">
            <a:extLst>
              <a:ext uri="{FF2B5EF4-FFF2-40B4-BE49-F238E27FC236}">
                <a16:creationId xmlns:a16="http://schemas.microsoft.com/office/drawing/2014/main" id="{EBF8AC81-C369-C940-A083-BF9DDAA5A81C}"/>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6" name="Slide Number Placeholder 5">
            <a:extLst>
              <a:ext uri="{FF2B5EF4-FFF2-40B4-BE49-F238E27FC236}">
                <a16:creationId xmlns:a16="http://schemas.microsoft.com/office/drawing/2014/main" id="{69DFE2CB-D51A-1145-BBC9-E6F46C48FE99}"/>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8" name="Рисунок 2">
            <a:extLst>
              <a:ext uri="{FF2B5EF4-FFF2-40B4-BE49-F238E27FC236}">
                <a16:creationId xmlns:a16="http://schemas.microsoft.com/office/drawing/2014/main" id="{4C2B88DF-0CB1-C84B-BB8C-FB54F5E4558F}"/>
              </a:ext>
            </a:extLst>
          </p:cNvPr>
          <p:cNvSpPr>
            <a:spLocks noGrp="1"/>
          </p:cNvSpPr>
          <p:nvPr>
            <p:ph type="pic" sz="quarter" idx="20" hasCustomPrompt="1"/>
          </p:nvPr>
        </p:nvSpPr>
        <p:spPr>
          <a:xfrm>
            <a:off x="1588989" y="3481918"/>
            <a:ext cx="2911574" cy="2544232"/>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20" name="Рисунок 2">
            <a:extLst>
              <a:ext uri="{FF2B5EF4-FFF2-40B4-BE49-F238E27FC236}">
                <a16:creationId xmlns:a16="http://schemas.microsoft.com/office/drawing/2014/main" id="{EB3D84B1-6345-8544-BA01-7CE2CA0D062D}"/>
              </a:ext>
            </a:extLst>
          </p:cNvPr>
          <p:cNvSpPr>
            <a:spLocks noGrp="1"/>
          </p:cNvSpPr>
          <p:nvPr>
            <p:ph type="pic" sz="quarter" idx="29" hasCustomPrompt="1"/>
          </p:nvPr>
        </p:nvSpPr>
        <p:spPr>
          <a:xfrm>
            <a:off x="7075635" y="3481918"/>
            <a:ext cx="2911574" cy="2544232"/>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22" name="Рисунок 2">
            <a:extLst>
              <a:ext uri="{FF2B5EF4-FFF2-40B4-BE49-F238E27FC236}">
                <a16:creationId xmlns:a16="http://schemas.microsoft.com/office/drawing/2014/main" id="{826C5D0F-322F-7E4C-8F35-CD24C604A365}"/>
              </a:ext>
            </a:extLst>
          </p:cNvPr>
          <p:cNvSpPr>
            <a:spLocks noGrp="1"/>
          </p:cNvSpPr>
          <p:nvPr>
            <p:ph type="pic" sz="quarter" idx="31" hasCustomPrompt="1"/>
          </p:nvPr>
        </p:nvSpPr>
        <p:spPr>
          <a:xfrm>
            <a:off x="12565718" y="3481918"/>
            <a:ext cx="2911574" cy="2544232"/>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24" name="Рисунок 2">
            <a:extLst>
              <a:ext uri="{FF2B5EF4-FFF2-40B4-BE49-F238E27FC236}">
                <a16:creationId xmlns:a16="http://schemas.microsoft.com/office/drawing/2014/main" id="{54521928-8D4C-C24D-BA87-CD83B8390F0A}"/>
              </a:ext>
            </a:extLst>
          </p:cNvPr>
          <p:cNvSpPr>
            <a:spLocks noGrp="1"/>
          </p:cNvSpPr>
          <p:nvPr>
            <p:ph type="pic" sz="quarter" idx="33" hasCustomPrompt="1"/>
          </p:nvPr>
        </p:nvSpPr>
        <p:spPr>
          <a:xfrm>
            <a:off x="18054031" y="3481918"/>
            <a:ext cx="2911574" cy="2544232"/>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25" name="Заголовок 3">
            <a:extLst>
              <a:ext uri="{FF2B5EF4-FFF2-40B4-BE49-F238E27FC236}">
                <a16:creationId xmlns:a16="http://schemas.microsoft.com/office/drawing/2014/main" id="{73FABF5D-A3D2-774B-90FE-1A4AC11A0E9A}"/>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23" name="Текст 3">
            <a:extLst>
              <a:ext uri="{FF2B5EF4-FFF2-40B4-BE49-F238E27FC236}">
                <a16:creationId xmlns:a16="http://schemas.microsoft.com/office/drawing/2014/main" id="{9C31CEE2-9E8D-7D4E-85E6-BCDAEA9B52C5}"/>
              </a:ext>
            </a:extLst>
          </p:cNvPr>
          <p:cNvSpPr>
            <a:spLocks noGrp="1"/>
          </p:cNvSpPr>
          <p:nvPr>
            <p:ph type="body" sz="quarter" idx="11"/>
          </p:nvPr>
        </p:nvSpPr>
        <p:spPr>
          <a:xfrm>
            <a:off x="1587602" y="6749552"/>
            <a:ext cx="4752874"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26" name="Текст 3">
            <a:extLst>
              <a:ext uri="{FF2B5EF4-FFF2-40B4-BE49-F238E27FC236}">
                <a16:creationId xmlns:a16="http://schemas.microsoft.com/office/drawing/2014/main" id="{25BA2DB1-0408-C446-904D-D5C5D6FEF704}"/>
              </a:ext>
            </a:extLst>
          </p:cNvPr>
          <p:cNvSpPr>
            <a:spLocks noGrp="1"/>
          </p:cNvSpPr>
          <p:nvPr>
            <p:ph type="body" sz="quarter" idx="34"/>
          </p:nvPr>
        </p:nvSpPr>
        <p:spPr>
          <a:xfrm>
            <a:off x="7074001" y="6749552"/>
            <a:ext cx="4752874"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27" name="Текст 3">
            <a:extLst>
              <a:ext uri="{FF2B5EF4-FFF2-40B4-BE49-F238E27FC236}">
                <a16:creationId xmlns:a16="http://schemas.microsoft.com/office/drawing/2014/main" id="{AE8D3F34-4BC8-F842-AE87-C1F1B818EB6D}"/>
              </a:ext>
            </a:extLst>
          </p:cNvPr>
          <p:cNvSpPr>
            <a:spLocks noGrp="1"/>
          </p:cNvSpPr>
          <p:nvPr>
            <p:ph type="body" sz="quarter" idx="35"/>
          </p:nvPr>
        </p:nvSpPr>
        <p:spPr>
          <a:xfrm>
            <a:off x="12565718" y="6749552"/>
            <a:ext cx="4752874"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28" name="Текст 3">
            <a:extLst>
              <a:ext uri="{FF2B5EF4-FFF2-40B4-BE49-F238E27FC236}">
                <a16:creationId xmlns:a16="http://schemas.microsoft.com/office/drawing/2014/main" id="{603D3D51-A754-5548-8F3A-176860893193}"/>
              </a:ext>
            </a:extLst>
          </p:cNvPr>
          <p:cNvSpPr>
            <a:spLocks noGrp="1"/>
          </p:cNvSpPr>
          <p:nvPr>
            <p:ph type="body" sz="quarter" idx="36"/>
          </p:nvPr>
        </p:nvSpPr>
        <p:spPr>
          <a:xfrm>
            <a:off x="18056963" y="6749552"/>
            <a:ext cx="4752874"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102846957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5 пиктограмм и текст">
    <p:spTree>
      <p:nvGrpSpPr>
        <p:cNvPr id="1" name=""/>
        <p:cNvGrpSpPr/>
        <p:nvPr/>
      </p:nvGrpSpPr>
      <p:grpSpPr>
        <a:xfrm>
          <a:off x="0" y="0"/>
          <a:ext cx="0" cy="0"/>
          <a:chOff x="0" y="0"/>
          <a:chExt cx="0" cy="0"/>
        </a:xfrm>
      </p:grpSpPr>
      <p:sp>
        <p:nvSpPr>
          <p:cNvPr id="21" name="Footer Placeholder 4">
            <a:extLst>
              <a:ext uri="{FF2B5EF4-FFF2-40B4-BE49-F238E27FC236}">
                <a16:creationId xmlns:a16="http://schemas.microsoft.com/office/drawing/2014/main" id="{05880279-9E00-5746-BEDF-976B37296134}"/>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27" name="Slide Number Placeholder 5">
            <a:extLst>
              <a:ext uri="{FF2B5EF4-FFF2-40B4-BE49-F238E27FC236}">
                <a16:creationId xmlns:a16="http://schemas.microsoft.com/office/drawing/2014/main" id="{223FA0BE-FCB1-DD41-9AFE-6B2C787FB1F7}"/>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29" name="Рисунок 2">
            <a:extLst>
              <a:ext uri="{FF2B5EF4-FFF2-40B4-BE49-F238E27FC236}">
                <a16:creationId xmlns:a16="http://schemas.microsoft.com/office/drawing/2014/main" id="{57FE346C-8EF0-E94F-B01D-73B4B7618440}"/>
              </a:ext>
            </a:extLst>
          </p:cNvPr>
          <p:cNvSpPr>
            <a:spLocks noGrp="1"/>
          </p:cNvSpPr>
          <p:nvPr>
            <p:ph type="pic" sz="quarter" idx="29" hasCustomPrompt="1"/>
          </p:nvPr>
        </p:nvSpPr>
        <p:spPr>
          <a:xfrm>
            <a:off x="1588989" y="3840595"/>
            <a:ext cx="2555974" cy="2185556"/>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0" name="Заголовок 3">
            <a:extLst>
              <a:ext uri="{FF2B5EF4-FFF2-40B4-BE49-F238E27FC236}">
                <a16:creationId xmlns:a16="http://schemas.microsoft.com/office/drawing/2014/main" id="{F0125504-5AC3-DA40-B8E8-E1DAF443D779}"/>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32" name="Рисунок 2">
            <a:extLst>
              <a:ext uri="{FF2B5EF4-FFF2-40B4-BE49-F238E27FC236}">
                <a16:creationId xmlns:a16="http://schemas.microsoft.com/office/drawing/2014/main" id="{C974B3B4-B885-DA40-B3AB-F9114F87FB2C}"/>
              </a:ext>
            </a:extLst>
          </p:cNvPr>
          <p:cNvSpPr>
            <a:spLocks noGrp="1"/>
          </p:cNvSpPr>
          <p:nvPr>
            <p:ph type="pic" sz="quarter" idx="31" hasCustomPrompt="1"/>
          </p:nvPr>
        </p:nvSpPr>
        <p:spPr>
          <a:xfrm>
            <a:off x="5985590" y="3840595"/>
            <a:ext cx="2555974" cy="2185556"/>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4" name="Рисунок 2">
            <a:extLst>
              <a:ext uri="{FF2B5EF4-FFF2-40B4-BE49-F238E27FC236}">
                <a16:creationId xmlns:a16="http://schemas.microsoft.com/office/drawing/2014/main" id="{5D5F2D74-405A-1F4E-9CD6-F3AE0BD290F5}"/>
              </a:ext>
            </a:extLst>
          </p:cNvPr>
          <p:cNvSpPr>
            <a:spLocks noGrp="1"/>
          </p:cNvSpPr>
          <p:nvPr>
            <p:ph type="pic" sz="quarter" idx="33" hasCustomPrompt="1"/>
          </p:nvPr>
        </p:nvSpPr>
        <p:spPr>
          <a:xfrm>
            <a:off x="10375801" y="3840595"/>
            <a:ext cx="2555974" cy="2185556"/>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6" name="Рисунок 2">
            <a:extLst>
              <a:ext uri="{FF2B5EF4-FFF2-40B4-BE49-F238E27FC236}">
                <a16:creationId xmlns:a16="http://schemas.microsoft.com/office/drawing/2014/main" id="{0AB2F838-92FE-774B-8F92-9F3D78DF23FF}"/>
              </a:ext>
            </a:extLst>
          </p:cNvPr>
          <p:cNvSpPr>
            <a:spLocks noGrp="1"/>
          </p:cNvSpPr>
          <p:nvPr>
            <p:ph type="pic" sz="quarter" idx="35" hasCustomPrompt="1"/>
          </p:nvPr>
        </p:nvSpPr>
        <p:spPr>
          <a:xfrm>
            <a:off x="14768738" y="3840595"/>
            <a:ext cx="2555974" cy="2185556"/>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8" name="Рисунок 2">
            <a:extLst>
              <a:ext uri="{FF2B5EF4-FFF2-40B4-BE49-F238E27FC236}">
                <a16:creationId xmlns:a16="http://schemas.microsoft.com/office/drawing/2014/main" id="{EC6B56D3-7648-C24E-8DC9-0CD8B1C3EE04}"/>
              </a:ext>
            </a:extLst>
          </p:cNvPr>
          <p:cNvSpPr>
            <a:spLocks noGrp="1"/>
          </p:cNvSpPr>
          <p:nvPr>
            <p:ph type="pic" sz="quarter" idx="37" hasCustomPrompt="1"/>
          </p:nvPr>
        </p:nvSpPr>
        <p:spPr>
          <a:xfrm>
            <a:off x="19161604" y="3840595"/>
            <a:ext cx="2555974" cy="2185556"/>
          </a:xfrm>
          <a:prstGeom prst="rect">
            <a:avLst/>
          </a:prstGeom>
        </p:spPr>
        <p:txBody>
          <a:bodyPr tIns="0" anchor="ctr" anchorCtr="1">
            <a:noAutofit/>
          </a:bodyPr>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20" name="Текст 3">
            <a:extLst>
              <a:ext uri="{FF2B5EF4-FFF2-40B4-BE49-F238E27FC236}">
                <a16:creationId xmlns:a16="http://schemas.microsoft.com/office/drawing/2014/main" id="{262DA92C-89A3-2F4F-95A0-96135E2E2DCA}"/>
              </a:ext>
            </a:extLst>
          </p:cNvPr>
          <p:cNvSpPr>
            <a:spLocks noGrp="1"/>
          </p:cNvSpPr>
          <p:nvPr>
            <p:ph type="body" sz="quarter" idx="11"/>
          </p:nvPr>
        </p:nvSpPr>
        <p:spPr>
          <a:xfrm>
            <a:off x="1587602" y="6749552"/>
            <a:ext cx="3649561"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22" name="Текст 3">
            <a:extLst>
              <a:ext uri="{FF2B5EF4-FFF2-40B4-BE49-F238E27FC236}">
                <a16:creationId xmlns:a16="http://schemas.microsoft.com/office/drawing/2014/main" id="{4F9D4A2B-AF65-D04E-BB6E-A33650DA965B}"/>
              </a:ext>
            </a:extLst>
          </p:cNvPr>
          <p:cNvSpPr>
            <a:spLocks noGrp="1"/>
          </p:cNvSpPr>
          <p:nvPr>
            <p:ph type="body" sz="quarter" idx="38"/>
          </p:nvPr>
        </p:nvSpPr>
        <p:spPr>
          <a:xfrm>
            <a:off x="5981802" y="6749552"/>
            <a:ext cx="3649561"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23" name="Текст 3">
            <a:extLst>
              <a:ext uri="{FF2B5EF4-FFF2-40B4-BE49-F238E27FC236}">
                <a16:creationId xmlns:a16="http://schemas.microsoft.com/office/drawing/2014/main" id="{CBF68C6D-23B1-7B4D-9FEF-AA3ECA74E9DF}"/>
              </a:ext>
            </a:extLst>
          </p:cNvPr>
          <p:cNvSpPr>
            <a:spLocks noGrp="1"/>
          </p:cNvSpPr>
          <p:nvPr>
            <p:ph type="body" sz="quarter" idx="39"/>
          </p:nvPr>
        </p:nvSpPr>
        <p:spPr>
          <a:xfrm>
            <a:off x="10376343" y="6749552"/>
            <a:ext cx="3649561"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24" name="Текст 3">
            <a:extLst>
              <a:ext uri="{FF2B5EF4-FFF2-40B4-BE49-F238E27FC236}">
                <a16:creationId xmlns:a16="http://schemas.microsoft.com/office/drawing/2014/main" id="{C66F2032-A23B-5448-9AF7-22751C77D365}"/>
              </a:ext>
            </a:extLst>
          </p:cNvPr>
          <p:cNvSpPr>
            <a:spLocks noGrp="1"/>
          </p:cNvSpPr>
          <p:nvPr>
            <p:ph type="body" sz="quarter" idx="40"/>
          </p:nvPr>
        </p:nvSpPr>
        <p:spPr>
          <a:xfrm>
            <a:off x="14768614" y="6749552"/>
            <a:ext cx="3649561"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
        <p:nvSpPr>
          <p:cNvPr id="25" name="Текст 3">
            <a:extLst>
              <a:ext uri="{FF2B5EF4-FFF2-40B4-BE49-F238E27FC236}">
                <a16:creationId xmlns:a16="http://schemas.microsoft.com/office/drawing/2014/main" id="{6E3015C6-1D4B-954D-89D7-956594AAE012}"/>
              </a:ext>
            </a:extLst>
          </p:cNvPr>
          <p:cNvSpPr>
            <a:spLocks noGrp="1"/>
          </p:cNvSpPr>
          <p:nvPr>
            <p:ph type="body" sz="quarter" idx="41"/>
          </p:nvPr>
        </p:nvSpPr>
        <p:spPr>
          <a:xfrm>
            <a:off x="19161610" y="6749552"/>
            <a:ext cx="3649561" cy="5499598"/>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328614418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Текст и большое изображение">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0239275"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10239275" cy="1454697"/>
          </a:xfrm>
          <a:prstGeom prst="rect">
            <a:avLst/>
          </a:prstGeom>
        </p:spPr>
        <p:txBody>
          <a:bodyPr vert="horz" lIns="0" tIns="223200" rIns="0" bIns="0" rtlCol="0" anchor="t">
            <a:noAutofit/>
          </a:bodyPr>
          <a:lstStyle/>
          <a:p>
            <a:r>
              <a:rPr lang="ru-RU" dirty="0"/>
              <a:t>Заголовок</a:t>
            </a:r>
          </a:p>
        </p:txBody>
      </p:sp>
      <p:sp>
        <p:nvSpPr>
          <p:cNvPr id="3" name="Рисунок 2">
            <a:extLst>
              <a:ext uri="{FF2B5EF4-FFF2-40B4-BE49-F238E27FC236}">
                <a16:creationId xmlns:a16="http://schemas.microsoft.com/office/drawing/2014/main" id="{B6C91E51-60DC-9F4C-BC54-EE9BDB13F6D2}"/>
              </a:ext>
            </a:extLst>
          </p:cNvPr>
          <p:cNvSpPr>
            <a:spLocks noGrp="1"/>
          </p:cNvSpPr>
          <p:nvPr>
            <p:ph type="pic" sz="quarter" idx="12" hasCustomPrompt="1"/>
          </p:nvPr>
        </p:nvSpPr>
        <p:spPr>
          <a:xfrm>
            <a:off x="12572049" y="0"/>
            <a:ext cx="11810364" cy="13716000"/>
          </a:xfrm>
        </p:spPr>
        <p:txBody>
          <a:bodyPr bIns="5400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8" name="Текст 3">
            <a:extLst>
              <a:ext uri="{FF2B5EF4-FFF2-40B4-BE49-F238E27FC236}">
                <a16:creationId xmlns:a16="http://schemas.microsoft.com/office/drawing/2014/main" id="{021A6DA9-00F7-2E4D-A607-2B4774BAD0CA}"/>
              </a:ext>
            </a:extLst>
          </p:cNvPr>
          <p:cNvSpPr>
            <a:spLocks noGrp="1"/>
          </p:cNvSpPr>
          <p:nvPr>
            <p:ph type="body" sz="quarter" idx="11"/>
          </p:nvPr>
        </p:nvSpPr>
        <p:spPr>
          <a:xfrm>
            <a:off x="1587601" y="3441600"/>
            <a:ext cx="10239274" cy="880755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a:p>
            <a:pPr marL="0" marR="0" lvl="0"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r>
              <a:rPr kumimoji="0" lang="ru-RU" sz="3200" b="0" i="0" u="none" strike="noStrike" kern="1200" cap="none" spc="0" normalizeH="0" baseline="0" noProof="0" dirty="0">
                <a:ln>
                  <a:noFill/>
                </a:ln>
                <a:solidFill>
                  <a:srgbClr val="000000"/>
                </a:solidFill>
                <a:effectLst/>
                <a:uLnTx/>
                <a:uFillTx/>
                <a:latin typeface="+mj-lt"/>
                <a:ea typeface="+mn-ea"/>
                <a:cs typeface="+mn-cs"/>
              </a:rPr>
              <a:t>Ключевая мысль</a:t>
            </a: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endParaRPr kumimoji="0" lang="ru-RU" sz="3200" b="0" i="0" u="none" strike="noStrike" kern="1200" cap="none" spc="0" normalizeH="0" baseline="0" noProof="0" dirty="0">
              <a:ln>
                <a:noFill/>
              </a:ln>
              <a:solidFill>
                <a:srgbClr val="000000"/>
              </a:solidFill>
              <a:effectLst/>
              <a:uLnTx/>
              <a:uFillTx/>
              <a:latin typeface="+mj-lt"/>
              <a:ea typeface="+mn-ea"/>
              <a:cs typeface="+mn-cs"/>
            </a:endParaRP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Маркированный список</a:t>
            </a: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Нумерованный список</a:t>
            </a: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317791124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Большое изображение и текс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8905864" y="12624682"/>
            <a:ext cx="11707824"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8905864" y="547141"/>
            <a:ext cx="13906511" cy="1454697"/>
          </a:xfrm>
          <a:prstGeom prst="rect">
            <a:avLst/>
          </a:prstGeom>
        </p:spPr>
        <p:txBody>
          <a:bodyPr vert="horz" lIns="0" tIns="223200" rIns="0" bIns="0" rtlCol="0" anchor="t">
            <a:noAutofit/>
          </a:bodyPr>
          <a:lstStyle/>
          <a:p>
            <a:r>
              <a:rPr lang="ru-RU" dirty="0"/>
              <a:t>Заголовок</a:t>
            </a:r>
          </a:p>
        </p:txBody>
      </p:sp>
      <p:sp>
        <p:nvSpPr>
          <p:cNvPr id="3" name="Рисунок 2">
            <a:extLst>
              <a:ext uri="{FF2B5EF4-FFF2-40B4-BE49-F238E27FC236}">
                <a16:creationId xmlns:a16="http://schemas.microsoft.com/office/drawing/2014/main" id="{B6C91E51-60DC-9F4C-BC54-EE9BDB13F6D2}"/>
              </a:ext>
            </a:extLst>
          </p:cNvPr>
          <p:cNvSpPr>
            <a:spLocks noGrp="1"/>
          </p:cNvSpPr>
          <p:nvPr>
            <p:ph type="pic" sz="quarter" idx="12" hasCustomPrompt="1"/>
          </p:nvPr>
        </p:nvSpPr>
        <p:spPr>
          <a:xfrm>
            <a:off x="0" y="0"/>
            <a:ext cx="8172450" cy="13716000"/>
          </a:xfrm>
        </p:spPr>
        <p:txBody>
          <a:bodyPr tIns="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8" name="Текст 3">
            <a:extLst>
              <a:ext uri="{FF2B5EF4-FFF2-40B4-BE49-F238E27FC236}">
                <a16:creationId xmlns:a16="http://schemas.microsoft.com/office/drawing/2014/main" id="{3759D08E-DECD-BB4C-87C7-900B554BF87B}"/>
              </a:ext>
            </a:extLst>
          </p:cNvPr>
          <p:cNvSpPr>
            <a:spLocks noGrp="1"/>
          </p:cNvSpPr>
          <p:nvPr>
            <p:ph type="body" sz="quarter" idx="11"/>
          </p:nvPr>
        </p:nvSpPr>
        <p:spPr>
          <a:xfrm>
            <a:off x="8906399" y="3441600"/>
            <a:ext cx="13905975" cy="880755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a:p>
            <a:pPr marL="0" marR="0" lvl="0"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r>
              <a:rPr kumimoji="0" lang="ru-RU" sz="3200" b="0" i="0" u="none" strike="noStrike" kern="1200" cap="none" spc="0" normalizeH="0" baseline="0" noProof="0" dirty="0">
                <a:ln>
                  <a:noFill/>
                </a:ln>
                <a:solidFill>
                  <a:srgbClr val="000000"/>
                </a:solidFill>
                <a:effectLst/>
                <a:uLnTx/>
                <a:uFillTx/>
                <a:latin typeface="+mj-lt"/>
                <a:ea typeface="+mn-ea"/>
                <a:cs typeface="+mn-cs"/>
              </a:rPr>
              <a:t>Ключевая мысль</a:t>
            </a: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endParaRPr kumimoji="0" lang="ru-RU" sz="3200" b="0" i="0" u="none" strike="noStrike" kern="1200" cap="none" spc="0" normalizeH="0" baseline="0" noProof="0" dirty="0">
              <a:ln>
                <a:noFill/>
              </a:ln>
              <a:solidFill>
                <a:srgbClr val="000000"/>
              </a:solidFill>
              <a:effectLst/>
              <a:uLnTx/>
              <a:uFillTx/>
              <a:latin typeface="+mj-lt"/>
              <a:ea typeface="+mn-ea"/>
              <a:cs typeface="+mn-cs"/>
            </a:endParaRP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Маркированный список</a:t>
            </a: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Нумерованный список</a:t>
            </a: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260314488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Текст и изображение">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6231235" y="3483610"/>
            <a:ext cx="6581140" cy="8765540"/>
          </a:xfrm>
          <a:noFill/>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9" name="Текст 3">
            <a:extLst>
              <a:ext uri="{FF2B5EF4-FFF2-40B4-BE49-F238E27FC236}">
                <a16:creationId xmlns:a16="http://schemas.microsoft.com/office/drawing/2014/main" id="{DBE36696-F982-B440-93D7-FD7AE182786A}"/>
              </a:ext>
            </a:extLst>
          </p:cNvPr>
          <p:cNvSpPr>
            <a:spLocks noGrp="1"/>
          </p:cNvSpPr>
          <p:nvPr>
            <p:ph type="body" sz="quarter" idx="11"/>
          </p:nvPr>
        </p:nvSpPr>
        <p:spPr>
          <a:xfrm>
            <a:off x="1587601" y="3441600"/>
            <a:ext cx="13896874" cy="880755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a:p>
            <a:pPr marL="0" marR="0" lvl="0"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r>
              <a:rPr kumimoji="0" lang="ru-RU" sz="3200" b="0" i="0" u="none" strike="noStrike" kern="1200" cap="none" spc="0" normalizeH="0" baseline="0" noProof="0" dirty="0">
                <a:ln>
                  <a:noFill/>
                </a:ln>
                <a:solidFill>
                  <a:srgbClr val="000000"/>
                </a:solidFill>
                <a:effectLst/>
                <a:uLnTx/>
                <a:uFillTx/>
                <a:latin typeface="+mj-lt"/>
                <a:ea typeface="+mn-ea"/>
                <a:cs typeface="+mn-cs"/>
              </a:rPr>
              <a:t>Ключевая мысль</a:t>
            </a: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endParaRPr kumimoji="0" lang="ru-RU" sz="3200" b="0" i="0" u="none" strike="noStrike" kern="1200" cap="none" spc="0" normalizeH="0" baseline="0" noProof="0" dirty="0">
              <a:ln>
                <a:noFill/>
              </a:ln>
              <a:solidFill>
                <a:srgbClr val="000000"/>
              </a:solidFill>
              <a:effectLst/>
              <a:uLnTx/>
              <a:uFillTx/>
              <a:latin typeface="+mj-lt"/>
              <a:ea typeface="+mn-ea"/>
              <a:cs typeface="+mn-cs"/>
            </a:endParaRP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Маркированный список</a:t>
            </a: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Нумерованный список</a:t>
            </a: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162112272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Изображение и текс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83610"/>
            <a:ext cx="13896875" cy="876554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en-US" dirty="0"/>
            </a:br>
            <a:r>
              <a:rPr lang="ru-RU" dirty="0"/>
              <a:t>иллюстрации</a:t>
            </a:r>
          </a:p>
        </p:txBody>
      </p:sp>
      <p:sp>
        <p:nvSpPr>
          <p:cNvPr id="9" name="Текст 3">
            <a:extLst>
              <a:ext uri="{FF2B5EF4-FFF2-40B4-BE49-F238E27FC236}">
                <a16:creationId xmlns:a16="http://schemas.microsoft.com/office/drawing/2014/main" id="{1E07366D-205F-E342-9442-335AF82B0731}"/>
              </a:ext>
            </a:extLst>
          </p:cNvPr>
          <p:cNvSpPr>
            <a:spLocks noGrp="1"/>
          </p:cNvSpPr>
          <p:nvPr>
            <p:ph type="body" sz="quarter" idx="11"/>
          </p:nvPr>
        </p:nvSpPr>
        <p:spPr>
          <a:xfrm>
            <a:off x="16228800" y="3441600"/>
            <a:ext cx="6583575" cy="880755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a:p>
            <a:pPr marL="0" marR="0" lvl="0"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r>
              <a:rPr kumimoji="0" lang="ru-RU" sz="3200" b="0" i="0" u="none" strike="noStrike" kern="1200" cap="none" spc="0" normalizeH="0" baseline="0" noProof="0" dirty="0">
                <a:ln>
                  <a:noFill/>
                </a:ln>
                <a:solidFill>
                  <a:srgbClr val="000000"/>
                </a:solidFill>
                <a:effectLst/>
                <a:uLnTx/>
                <a:uFillTx/>
                <a:latin typeface="+mj-lt"/>
                <a:ea typeface="+mn-ea"/>
                <a:cs typeface="+mn-cs"/>
              </a:rPr>
              <a:t>Ключевая мысль</a:t>
            </a: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endParaRPr kumimoji="0" lang="ru-RU" sz="3200" b="0" i="0" u="none" strike="noStrike" kern="1200" cap="none" spc="0" normalizeH="0" baseline="0" noProof="0" dirty="0">
              <a:ln>
                <a:noFill/>
              </a:ln>
              <a:solidFill>
                <a:srgbClr val="000000"/>
              </a:solidFill>
              <a:effectLst/>
              <a:uLnTx/>
              <a:uFillTx/>
              <a:latin typeface="+mj-lt"/>
              <a:ea typeface="+mn-ea"/>
              <a:cs typeface="+mn-cs"/>
            </a:endParaRP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Маркированный список</a:t>
            </a:r>
          </a:p>
          <a:p>
            <a:pPr marL="720000" marR="0" lvl="2"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Нумерованный список</a:t>
            </a:r>
          </a:p>
          <a:p>
            <a:pPr marL="720000" marR="0" lvl="3" indent="-715963" algn="l" defTabSz="1828619" rtl="0" eaLnBrk="1" fontAlgn="auto" latinLnBrk="0" hangingPunct="1">
              <a:lnSpc>
                <a:spcPct val="100000"/>
              </a:lnSpc>
              <a:spcBef>
                <a:spcPts val="0"/>
              </a:spcBef>
              <a:spcAft>
                <a:spcPts val="600"/>
              </a:spcAft>
              <a:buClrTx/>
              <a:buSzTx/>
              <a:buFont typeface="+mj-lt"/>
              <a:buAutoNum type="arabicPeriod"/>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300191451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 изображение">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83610"/>
            <a:ext cx="21224776" cy="8765540"/>
          </a:xfrm>
        </p:spPr>
        <p:txBody>
          <a:bodyPr tIns="432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Tree>
    <p:extLst>
      <p:ext uri="{BB962C8B-B14F-4D97-AF65-F5344CB8AC3E}">
        <p14:creationId xmlns:p14="http://schemas.microsoft.com/office/powerpoint/2010/main" val="371717181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 изображения">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83610"/>
            <a:ext cx="10239276" cy="876554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
        <p:nvSpPr>
          <p:cNvPr id="6" name="Рисунок 2">
            <a:extLst>
              <a:ext uri="{FF2B5EF4-FFF2-40B4-BE49-F238E27FC236}">
                <a16:creationId xmlns:a16="http://schemas.microsoft.com/office/drawing/2014/main" id="{4D80212A-4362-B54E-94D4-393F5D1CB613}"/>
              </a:ext>
            </a:extLst>
          </p:cNvPr>
          <p:cNvSpPr>
            <a:spLocks noGrp="1"/>
          </p:cNvSpPr>
          <p:nvPr>
            <p:ph type="pic" sz="quarter" idx="13" hasCustomPrompt="1"/>
          </p:nvPr>
        </p:nvSpPr>
        <p:spPr>
          <a:xfrm>
            <a:off x="12572806" y="3483610"/>
            <a:ext cx="10239276" cy="876554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Tree>
    <p:extLst>
      <p:ext uri="{BB962C8B-B14F-4D97-AF65-F5344CB8AC3E}">
        <p14:creationId xmlns:p14="http://schemas.microsoft.com/office/powerpoint/2010/main" val="122076529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3 изображения">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8" name="Рисунок 2">
            <a:extLst>
              <a:ext uri="{FF2B5EF4-FFF2-40B4-BE49-F238E27FC236}">
                <a16:creationId xmlns:a16="http://schemas.microsoft.com/office/drawing/2014/main" id="{51D18458-3918-4B43-83CC-BE9872AE628A}"/>
              </a:ext>
            </a:extLst>
          </p:cNvPr>
          <p:cNvSpPr>
            <a:spLocks noGrp="1"/>
          </p:cNvSpPr>
          <p:nvPr>
            <p:ph type="pic" sz="quarter" idx="12" hasCustomPrompt="1"/>
          </p:nvPr>
        </p:nvSpPr>
        <p:spPr>
          <a:xfrm>
            <a:off x="1587599" y="3483610"/>
            <a:ext cx="6584851" cy="876554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
        <p:nvSpPr>
          <p:cNvPr id="7" name="Рисунок 2">
            <a:extLst>
              <a:ext uri="{FF2B5EF4-FFF2-40B4-BE49-F238E27FC236}">
                <a16:creationId xmlns:a16="http://schemas.microsoft.com/office/drawing/2014/main" id="{08A2693F-48EF-E14E-9B89-421D6299B208}"/>
              </a:ext>
            </a:extLst>
          </p:cNvPr>
          <p:cNvSpPr>
            <a:spLocks noGrp="1"/>
          </p:cNvSpPr>
          <p:nvPr>
            <p:ph type="pic" sz="quarter" idx="13" hasCustomPrompt="1"/>
          </p:nvPr>
        </p:nvSpPr>
        <p:spPr>
          <a:xfrm>
            <a:off x="8905504" y="3483610"/>
            <a:ext cx="6578971" cy="876554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
        <p:nvSpPr>
          <p:cNvPr id="9" name="Рисунок 2">
            <a:extLst>
              <a:ext uri="{FF2B5EF4-FFF2-40B4-BE49-F238E27FC236}">
                <a16:creationId xmlns:a16="http://schemas.microsoft.com/office/drawing/2014/main" id="{D43D93D4-A86E-1248-B402-BACDE7FB57BE}"/>
              </a:ext>
            </a:extLst>
          </p:cNvPr>
          <p:cNvSpPr>
            <a:spLocks noGrp="1"/>
          </p:cNvSpPr>
          <p:nvPr>
            <p:ph type="pic" sz="quarter" idx="14" hasCustomPrompt="1"/>
          </p:nvPr>
        </p:nvSpPr>
        <p:spPr>
          <a:xfrm>
            <a:off x="16228458" y="3483610"/>
            <a:ext cx="6583917" cy="8765540"/>
          </a:xfrm>
        </p:spPr>
        <p:txBody>
          <a:bodyPr tIns="180000" bIns="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a:t>
            </a:r>
            <a:br>
              <a:rPr lang="ru-RU" dirty="0"/>
            </a:br>
            <a:r>
              <a:rPr lang="ru-RU" dirty="0"/>
              <a:t>иллюстрации</a:t>
            </a:r>
          </a:p>
        </p:txBody>
      </p:sp>
    </p:spTree>
    <p:extLst>
      <p:ext uri="{BB962C8B-B14F-4D97-AF65-F5344CB8AC3E}">
        <p14:creationId xmlns:p14="http://schemas.microsoft.com/office/powerpoint/2010/main" val="1541423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3">
    <p:bg>
      <p:bgPr>
        <a:solidFill>
          <a:schemeClr val="bg2"/>
        </a:solidFill>
        <a:effectLst/>
      </p:bgPr>
    </p:bg>
    <p:spTree>
      <p:nvGrpSpPr>
        <p:cNvPr id="1" name=""/>
        <p:cNvGrpSpPr/>
        <p:nvPr/>
      </p:nvGrpSpPr>
      <p:grpSpPr>
        <a:xfrm>
          <a:off x="0" y="0"/>
          <a:ext cx="0" cy="0"/>
          <a:chOff x="0" y="0"/>
          <a:chExt cx="0" cy="0"/>
        </a:xfrm>
      </p:grpSpPr>
      <p:sp>
        <p:nvSpPr>
          <p:cNvPr id="4" name="Рисунок 2">
            <a:extLst>
              <a:ext uri="{FF2B5EF4-FFF2-40B4-BE49-F238E27FC236}">
                <a16:creationId xmlns:a16="http://schemas.microsoft.com/office/drawing/2014/main" id="{61527DB0-CF55-144D-9CA7-48B711C5913F}"/>
              </a:ext>
            </a:extLst>
          </p:cNvPr>
          <p:cNvSpPr>
            <a:spLocks noGrp="1"/>
          </p:cNvSpPr>
          <p:nvPr>
            <p:ph type="pic" sz="quarter" idx="13" hasCustomPrompt="1"/>
          </p:nvPr>
        </p:nvSpPr>
        <p:spPr>
          <a:xfrm>
            <a:off x="15513050" y="0"/>
            <a:ext cx="8880953" cy="13729825"/>
          </a:xfrm>
          <a:custGeom>
            <a:avLst/>
            <a:gdLst>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0 w 9936178"/>
              <a:gd name="connsiteY4" fmla="*/ 0 h 13716000"/>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0 w 9936178"/>
              <a:gd name="connsiteY5" fmla="*/ 0 h 13716000"/>
              <a:gd name="connsiteX0" fmla="*/ 175245 w 10111423"/>
              <a:gd name="connsiteY0" fmla="*/ 0 h 13716000"/>
              <a:gd name="connsiteX1" fmla="*/ 10111423 w 10111423"/>
              <a:gd name="connsiteY1" fmla="*/ 0 h 13716000"/>
              <a:gd name="connsiteX2" fmla="*/ 10111423 w 10111423"/>
              <a:gd name="connsiteY2" fmla="*/ 13716000 h 13716000"/>
              <a:gd name="connsiteX3" fmla="*/ 175245 w 10111423"/>
              <a:gd name="connsiteY3" fmla="*/ 13716000 h 13716000"/>
              <a:gd name="connsiteX4" fmla="*/ 3131170 w 10111423"/>
              <a:gd name="connsiteY4" fmla="*/ 6680200 h 13716000"/>
              <a:gd name="connsiteX5" fmla="*/ 175245 w 10111423"/>
              <a:gd name="connsiteY5" fmla="*/ 0 h 13716000"/>
              <a:gd name="connsiteX0" fmla="*/ 207023 w 10143201"/>
              <a:gd name="connsiteY0" fmla="*/ 0 h 15045022"/>
              <a:gd name="connsiteX1" fmla="*/ 10143201 w 10143201"/>
              <a:gd name="connsiteY1" fmla="*/ 0 h 15045022"/>
              <a:gd name="connsiteX2" fmla="*/ 10143201 w 10143201"/>
              <a:gd name="connsiteY2" fmla="*/ 13716000 h 15045022"/>
              <a:gd name="connsiteX3" fmla="*/ 207023 w 10143201"/>
              <a:gd name="connsiteY3" fmla="*/ 13716000 h 15045022"/>
              <a:gd name="connsiteX4" fmla="*/ 3162948 w 10143201"/>
              <a:gd name="connsiteY4" fmla="*/ 6680200 h 15045022"/>
              <a:gd name="connsiteX5" fmla="*/ 207023 w 10143201"/>
              <a:gd name="connsiteY5" fmla="*/ 0 h 15045022"/>
              <a:gd name="connsiteX0" fmla="*/ 207023 w 10143201"/>
              <a:gd name="connsiteY0" fmla="*/ 0 h 14732000"/>
              <a:gd name="connsiteX1" fmla="*/ 10143201 w 10143201"/>
              <a:gd name="connsiteY1" fmla="*/ 0 h 14732000"/>
              <a:gd name="connsiteX2" fmla="*/ 10143201 w 10143201"/>
              <a:gd name="connsiteY2" fmla="*/ 13716000 h 14732000"/>
              <a:gd name="connsiteX3" fmla="*/ 207023 w 10143201"/>
              <a:gd name="connsiteY3" fmla="*/ 13716000 h 14732000"/>
              <a:gd name="connsiteX4" fmla="*/ 3162948 w 10143201"/>
              <a:gd name="connsiteY4" fmla="*/ 6680200 h 14732000"/>
              <a:gd name="connsiteX5" fmla="*/ 207023 w 10143201"/>
              <a:gd name="connsiteY5" fmla="*/ 0 h 14732000"/>
              <a:gd name="connsiteX0" fmla="*/ 207023 w 10143201"/>
              <a:gd name="connsiteY0" fmla="*/ 0 h 14732000"/>
              <a:gd name="connsiteX1" fmla="*/ 10143201 w 10143201"/>
              <a:gd name="connsiteY1" fmla="*/ 0 h 14732000"/>
              <a:gd name="connsiteX2" fmla="*/ 10143201 w 10143201"/>
              <a:gd name="connsiteY2" fmla="*/ 13716000 h 14732000"/>
              <a:gd name="connsiteX3" fmla="*/ 207023 w 10143201"/>
              <a:gd name="connsiteY3" fmla="*/ 13716000 h 14732000"/>
              <a:gd name="connsiteX4" fmla="*/ 3162948 w 10143201"/>
              <a:gd name="connsiteY4" fmla="*/ 6680200 h 14732000"/>
              <a:gd name="connsiteX5" fmla="*/ 207023 w 10143201"/>
              <a:gd name="connsiteY5" fmla="*/ 0 h 14732000"/>
              <a:gd name="connsiteX0" fmla="*/ 207023 w 10143201"/>
              <a:gd name="connsiteY0" fmla="*/ 0 h 14732000"/>
              <a:gd name="connsiteX1" fmla="*/ 10143201 w 10143201"/>
              <a:gd name="connsiteY1" fmla="*/ 0 h 14732000"/>
              <a:gd name="connsiteX2" fmla="*/ 10143201 w 10143201"/>
              <a:gd name="connsiteY2" fmla="*/ 13716000 h 14732000"/>
              <a:gd name="connsiteX3" fmla="*/ 207023 w 10143201"/>
              <a:gd name="connsiteY3" fmla="*/ 13716000 h 14732000"/>
              <a:gd name="connsiteX4" fmla="*/ 3162948 w 10143201"/>
              <a:gd name="connsiteY4" fmla="*/ 6680200 h 14732000"/>
              <a:gd name="connsiteX5" fmla="*/ 207023 w 10143201"/>
              <a:gd name="connsiteY5" fmla="*/ 0 h 14732000"/>
              <a:gd name="connsiteX0" fmla="*/ 207023 w 11385223"/>
              <a:gd name="connsiteY0" fmla="*/ 0 h 15045022"/>
              <a:gd name="connsiteX1" fmla="*/ 10143201 w 11385223"/>
              <a:gd name="connsiteY1" fmla="*/ 0 h 15045022"/>
              <a:gd name="connsiteX2" fmla="*/ 10143201 w 11385223"/>
              <a:gd name="connsiteY2" fmla="*/ 13716000 h 15045022"/>
              <a:gd name="connsiteX3" fmla="*/ 207023 w 11385223"/>
              <a:gd name="connsiteY3" fmla="*/ 13716000 h 15045022"/>
              <a:gd name="connsiteX4" fmla="*/ 3162948 w 11385223"/>
              <a:gd name="connsiteY4" fmla="*/ 6680200 h 15045022"/>
              <a:gd name="connsiteX5" fmla="*/ 207023 w 11385223"/>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1385223"/>
              <a:gd name="connsiteY0" fmla="*/ 0 h 15045022"/>
              <a:gd name="connsiteX1" fmla="*/ 10143201 w 11385223"/>
              <a:gd name="connsiteY1" fmla="*/ 0 h 15045022"/>
              <a:gd name="connsiteX2" fmla="*/ 10143201 w 11385223"/>
              <a:gd name="connsiteY2" fmla="*/ 13716000 h 15045022"/>
              <a:gd name="connsiteX3" fmla="*/ 207023 w 11385223"/>
              <a:gd name="connsiteY3" fmla="*/ 13716000 h 15045022"/>
              <a:gd name="connsiteX4" fmla="*/ 3162948 w 11385223"/>
              <a:gd name="connsiteY4" fmla="*/ 6680200 h 15045022"/>
              <a:gd name="connsiteX5" fmla="*/ 207023 w 11385223"/>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0143201"/>
              <a:gd name="connsiteY0" fmla="*/ 0 h 15045022"/>
              <a:gd name="connsiteX1" fmla="*/ 10143201 w 10143201"/>
              <a:gd name="connsiteY1" fmla="*/ 0 h 15045022"/>
              <a:gd name="connsiteX2" fmla="*/ 10143201 w 10143201"/>
              <a:gd name="connsiteY2" fmla="*/ 13716000 h 15045022"/>
              <a:gd name="connsiteX3" fmla="*/ 207023 w 10143201"/>
              <a:gd name="connsiteY3" fmla="*/ 13716000 h 15045022"/>
              <a:gd name="connsiteX4" fmla="*/ 3162948 w 10143201"/>
              <a:gd name="connsiteY4" fmla="*/ 6680200 h 15045022"/>
              <a:gd name="connsiteX5" fmla="*/ 207023 w 10143201"/>
              <a:gd name="connsiteY5" fmla="*/ 0 h 15045022"/>
              <a:gd name="connsiteX0" fmla="*/ 207023 w 10143201"/>
              <a:gd name="connsiteY0" fmla="*/ 0 h 15045022"/>
              <a:gd name="connsiteX1" fmla="*/ 10143201 w 10143201"/>
              <a:gd name="connsiteY1" fmla="*/ 0 h 15045022"/>
              <a:gd name="connsiteX2" fmla="*/ 10143201 w 10143201"/>
              <a:gd name="connsiteY2" fmla="*/ 13716000 h 15045022"/>
              <a:gd name="connsiteX3" fmla="*/ 207023 w 10143201"/>
              <a:gd name="connsiteY3" fmla="*/ 13716000 h 15045022"/>
              <a:gd name="connsiteX4" fmla="*/ 3162948 w 10143201"/>
              <a:gd name="connsiteY4" fmla="*/ 6680200 h 15045022"/>
              <a:gd name="connsiteX5" fmla="*/ 207023 w 10143201"/>
              <a:gd name="connsiteY5" fmla="*/ 0 h 15045022"/>
              <a:gd name="connsiteX0" fmla="*/ 207023 w 10143201"/>
              <a:gd name="connsiteY0" fmla="*/ 0 h 14237170"/>
              <a:gd name="connsiteX1" fmla="*/ 10143201 w 10143201"/>
              <a:gd name="connsiteY1" fmla="*/ 0 h 14237170"/>
              <a:gd name="connsiteX2" fmla="*/ 10143201 w 10143201"/>
              <a:gd name="connsiteY2" fmla="*/ 13716000 h 14237170"/>
              <a:gd name="connsiteX3" fmla="*/ 207023 w 10143201"/>
              <a:gd name="connsiteY3" fmla="*/ 13716000 h 14237170"/>
              <a:gd name="connsiteX4" fmla="*/ 3162948 w 10143201"/>
              <a:gd name="connsiteY4" fmla="*/ 6680200 h 14237170"/>
              <a:gd name="connsiteX5" fmla="*/ 207023 w 10143201"/>
              <a:gd name="connsiteY5" fmla="*/ 0 h 14237170"/>
              <a:gd name="connsiteX0" fmla="*/ 207023 w 10143201"/>
              <a:gd name="connsiteY0" fmla="*/ 0 h 13716000"/>
              <a:gd name="connsiteX1" fmla="*/ 10143201 w 10143201"/>
              <a:gd name="connsiteY1" fmla="*/ 0 h 13716000"/>
              <a:gd name="connsiteX2" fmla="*/ 10143201 w 10143201"/>
              <a:gd name="connsiteY2" fmla="*/ 13716000 h 13716000"/>
              <a:gd name="connsiteX3" fmla="*/ 207023 w 10143201"/>
              <a:gd name="connsiteY3" fmla="*/ 13716000 h 13716000"/>
              <a:gd name="connsiteX4" fmla="*/ 3162948 w 10143201"/>
              <a:gd name="connsiteY4" fmla="*/ 6680200 h 13716000"/>
              <a:gd name="connsiteX5" fmla="*/ 207023 w 10143201"/>
              <a:gd name="connsiteY5" fmla="*/ 0 h 13716000"/>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0 w 9936178"/>
              <a:gd name="connsiteY5" fmla="*/ 0 h 13716000"/>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0 w 9936178"/>
              <a:gd name="connsiteY5" fmla="*/ 0 h 13716000"/>
              <a:gd name="connsiteX0" fmla="*/ 355600 w 9936178"/>
              <a:gd name="connsiteY0" fmla="*/ 2540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355600 w 9936178"/>
              <a:gd name="connsiteY5" fmla="*/ 25400 h 13716000"/>
              <a:gd name="connsiteX0" fmla="*/ 50800 w 9631378"/>
              <a:gd name="connsiteY0" fmla="*/ 25400 h 13716000"/>
              <a:gd name="connsiteX1" fmla="*/ 9631378 w 9631378"/>
              <a:gd name="connsiteY1" fmla="*/ 0 h 13716000"/>
              <a:gd name="connsiteX2" fmla="*/ 9631378 w 9631378"/>
              <a:gd name="connsiteY2" fmla="*/ 13716000 h 13716000"/>
              <a:gd name="connsiteX3" fmla="*/ 0 w 9631378"/>
              <a:gd name="connsiteY3" fmla="*/ 13690600 h 13716000"/>
              <a:gd name="connsiteX4" fmla="*/ 2651125 w 9631378"/>
              <a:gd name="connsiteY4" fmla="*/ 6680200 h 13716000"/>
              <a:gd name="connsiteX5" fmla="*/ 50800 w 9631378"/>
              <a:gd name="connsiteY5" fmla="*/ 25400 h 13716000"/>
              <a:gd name="connsiteX0" fmla="*/ 50800 w 9631378"/>
              <a:gd name="connsiteY0" fmla="*/ 25400 h 13716000"/>
              <a:gd name="connsiteX1" fmla="*/ 9631378 w 9631378"/>
              <a:gd name="connsiteY1" fmla="*/ 0 h 13716000"/>
              <a:gd name="connsiteX2" fmla="*/ 9631378 w 9631378"/>
              <a:gd name="connsiteY2" fmla="*/ 13716000 h 13716000"/>
              <a:gd name="connsiteX3" fmla="*/ 0 w 9631378"/>
              <a:gd name="connsiteY3" fmla="*/ 13690600 h 13716000"/>
              <a:gd name="connsiteX4" fmla="*/ 2610485 w 9631378"/>
              <a:gd name="connsiteY4" fmla="*/ 6791960 h 13716000"/>
              <a:gd name="connsiteX5" fmla="*/ 50800 w 9631378"/>
              <a:gd name="connsiteY5" fmla="*/ 25400 h 13716000"/>
              <a:gd name="connsiteX0" fmla="*/ 50800 w 9631378"/>
              <a:gd name="connsiteY0" fmla="*/ 25400 h 13716000"/>
              <a:gd name="connsiteX1" fmla="*/ 9631378 w 9631378"/>
              <a:gd name="connsiteY1" fmla="*/ 0 h 13716000"/>
              <a:gd name="connsiteX2" fmla="*/ 9631378 w 9631378"/>
              <a:gd name="connsiteY2" fmla="*/ 13716000 h 13716000"/>
              <a:gd name="connsiteX3" fmla="*/ 0 w 9631378"/>
              <a:gd name="connsiteY3" fmla="*/ 13690600 h 13716000"/>
              <a:gd name="connsiteX4" fmla="*/ 2620645 w 9631378"/>
              <a:gd name="connsiteY4" fmla="*/ 6751320 h 13716000"/>
              <a:gd name="connsiteX5" fmla="*/ 50800 w 9631378"/>
              <a:gd name="connsiteY5" fmla="*/ 25400 h 13716000"/>
              <a:gd name="connsiteX0" fmla="*/ 62375 w 9642953"/>
              <a:gd name="connsiteY0" fmla="*/ 25400 h 13725324"/>
              <a:gd name="connsiteX1" fmla="*/ 9642953 w 9642953"/>
              <a:gd name="connsiteY1" fmla="*/ 0 h 13725324"/>
              <a:gd name="connsiteX2" fmla="*/ 9642953 w 9642953"/>
              <a:gd name="connsiteY2" fmla="*/ 13716000 h 13725324"/>
              <a:gd name="connsiteX3" fmla="*/ 0 w 9642953"/>
              <a:gd name="connsiteY3" fmla="*/ 13725324 h 13725324"/>
              <a:gd name="connsiteX4" fmla="*/ 2632220 w 9642953"/>
              <a:gd name="connsiteY4" fmla="*/ 6751320 h 13725324"/>
              <a:gd name="connsiteX5" fmla="*/ 62375 w 9642953"/>
              <a:gd name="connsiteY5" fmla="*/ 25400 h 13725324"/>
              <a:gd name="connsiteX0" fmla="*/ 16077 w 9642953"/>
              <a:gd name="connsiteY0" fmla="*/ 2250 h 13725324"/>
              <a:gd name="connsiteX1" fmla="*/ 9642953 w 9642953"/>
              <a:gd name="connsiteY1" fmla="*/ 0 h 13725324"/>
              <a:gd name="connsiteX2" fmla="*/ 9642953 w 9642953"/>
              <a:gd name="connsiteY2" fmla="*/ 13716000 h 13725324"/>
              <a:gd name="connsiteX3" fmla="*/ 0 w 9642953"/>
              <a:gd name="connsiteY3" fmla="*/ 13725324 h 13725324"/>
              <a:gd name="connsiteX4" fmla="*/ 2632220 w 9642953"/>
              <a:gd name="connsiteY4" fmla="*/ 6751320 h 13725324"/>
              <a:gd name="connsiteX5" fmla="*/ 16077 w 9642953"/>
              <a:gd name="connsiteY5" fmla="*/ 2250 h 13725324"/>
              <a:gd name="connsiteX0" fmla="*/ 16077 w 9642953"/>
              <a:gd name="connsiteY0" fmla="*/ 2250 h 13725324"/>
              <a:gd name="connsiteX1" fmla="*/ 9642953 w 9642953"/>
              <a:gd name="connsiteY1" fmla="*/ 0 h 13725324"/>
              <a:gd name="connsiteX2" fmla="*/ 9642953 w 9642953"/>
              <a:gd name="connsiteY2" fmla="*/ 13716000 h 13725324"/>
              <a:gd name="connsiteX3" fmla="*/ 0 w 9642953"/>
              <a:gd name="connsiteY3" fmla="*/ 13725324 h 13725324"/>
              <a:gd name="connsiteX4" fmla="*/ 2585921 w 9642953"/>
              <a:gd name="connsiteY4" fmla="*/ 6751320 h 13725324"/>
              <a:gd name="connsiteX5" fmla="*/ 16077 w 9642953"/>
              <a:gd name="connsiteY5" fmla="*/ 2250 h 13725324"/>
              <a:gd name="connsiteX0" fmla="*/ 16077 w 9642953"/>
              <a:gd name="connsiteY0" fmla="*/ 2250 h 13725324"/>
              <a:gd name="connsiteX1" fmla="*/ 8880953 w 9642953"/>
              <a:gd name="connsiteY1" fmla="*/ 0 h 13725324"/>
              <a:gd name="connsiteX2" fmla="*/ 9642953 w 9642953"/>
              <a:gd name="connsiteY2" fmla="*/ 13716000 h 13725324"/>
              <a:gd name="connsiteX3" fmla="*/ 0 w 9642953"/>
              <a:gd name="connsiteY3" fmla="*/ 13725324 h 13725324"/>
              <a:gd name="connsiteX4" fmla="*/ 2585921 w 9642953"/>
              <a:gd name="connsiteY4" fmla="*/ 6751320 h 13725324"/>
              <a:gd name="connsiteX5" fmla="*/ 16077 w 9642953"/>
              <a:gd name="connsiteY5" fmla="*/ 2250 h 13725324"/>
              <a:gd name="connsiteX0" fmla="*/ 16077 w 8880953"/>
              <a:gd name="connsiteY0" fmla="*/ 2250 h 13741400"/>
              <a:gd name="connsiteX1" fmla="*/ 8880953 w 8880953"/>
              <a:gd name="connsiteY1" fmla="*/ 0 h 13741400"/>
              <a:gd name="connsiteX2" fmla="*/ 8880953 w 8880953"/>
              <a:gd name="connsiteY2" fmla="*/ 13741400 h 13741400"/>
              <a:gd name="connsiteX3" fmla="*/ 0 w 8880953"/>
              <a:gd name="connsiteY3" fmla="*/ 13725324 h 13741400"/>
              <a:gd name="connsiteX4" fmla="*/ 2585921 w 8880953"/>
              <a:gd name="connsiteY4" fmla="*/ 6751320 h 13741400"/>
              <a:gd name="connsiteX5" fmla="*/ 16077 w 8880953"/>
              <a:gd name="connsiteY5" fmla="*/ 2250 h 13741400"/>
              <a:gd name="connsiteX0" fmla="*/ 16077 w 8880953"/>
              <a:gd name="connsiteY0" fmla="*/ 2250 h 13725324"/>
              <a:gd name="connsiteX1" fmla="*/ 8880953 w 8880953"/>
              <a:gd name="connsiteY1" fmla="*/ 0 h 13725324"/>
              <a:gd name="connsiteX2" fmla="*/ 8880953 w 8880953"/>
              <a:gd name="connsiteY2" fmla="*/ 13718251 h 13725324"/>
              <a:gd name="connsiteX3" fmla="*/ 0 w 8880953"/>
              <a:gd name="connsiteY3" fmla="*/ 13725324 h 13725324"/>
              <a:gd name="connsiteX4" fmla="*/ 2585921 w 8880953"/>
              <a:gd name="connsiteY4" fmla="*/ 6751320 h 13725324"/>
              <a:gd name="connsiteX5" fmla="*/ 16077 w 8880953"/>
              <a:gd name="connsiteY5" fmla="*/ 2250 h 13725324"/>
              <a:gd name="connsiteX0" fmla="*/ 16077 w 8880953"/>
              <a:gd name="connsiteY0" fmla="*/ 2250 h 13729825"/>
              <a:gd name="connsiteX1" fmla="*/ 8880953 w 8880953"/>
              <a:gd name="connsiteY1" fmla="*/ 0 h 13729825"/>
              <a:gd name="connsiteX2" fmla="*/ 8869379 w 8880953"/>
              <a:gd name="connsiteY2" fmla="*/ 13729825 h 13729825"/>
              <a:gd name="connsiteX3" fmla="*/ 0 w 8880953"/>
              <a:gd name="connsiteY3" fmla="*/ 13725324 h 13729825"/>
              <a:gd name="connsiteX4" fmla="*/ 2585921 w 8880953"/>
              <a:gd name="connsiteY4" fmla="*/ 6751320 h 13729825"/>
              <a:gd name="connsiteX5" fmla="*/ 16077 w 8880953"/>
              <a:gd name="connsiteY5" fmla="*/ 2250 h 1372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80953" h="13729825">
                <a:moveTo>
                  <a:pt x="16077" y="2250"/>
                </a:moveTo>
                <a:lnTo>
                  <a:pt x="8880953" y="0"/>
                </a:lnTo>
                <a:lnTo>
                  <a:pt x="8869379" y="13729825"/>
                </a:lnTo>
                <a:lnTo>
                  <a:pt x="0" y="13725324"/>
                </a:lnTo>
                <a:lnTo>
                  <a:pt x="2585921" y="6751320"/>
                </a:lnTo>
                <a:lnTo>
                  <a:pt x="16077" y="2250"/>
                </a:lnTo>
                <a:close/>
              </a:path>
            </a:pathLst>
          </a:custGeom>
          <a:solidFill>
            <a:schemeClr val="bg1"/>
          </a:solidFill>
        </p:spPr>
        <p:txBody>
          <a:bodyPr anchor="ctr" anchorCtr="1"/>
          <a:lstStyle>
            <a:lvl1pPr algn="ctr">
              <a:defRPr/>
            </a:lvl1pPr>
          </a:lstStyle>
          <a:p>
            <a:r>
              <a:rPr lang="ru-RU" dirty="0"/>
              <a:t>Вставьте</a:t>
            </a:r>
            <a:br>
              <a:rPr lang="ru-RU" dirty="0"/>
            </a:br>
            <a:r>
              <a:rPr lang="ru-RU" dirty="0"/>
              <a:t>изображение</a:t>
            </a:r>
          </a:p>
        </p:txBody>
      </p:sp>
      <p:sp>
        <p:nvSpPr>
          <p:cNvPr id="5" name="Text Placeholder 2">
            <a:extLst>
              <a:ext uri="{FF2B5EF4-FFF2-40B4-BE49-F238E27FC236}">
                <a16:creationId xmlns:a16="http://schemas.microsoft.com/office/drawing/2014/main" id="{47B8B226-C026-5B41-8DF8-CE1C75FD8C2C}"/>
              </a:ext>
            </a:extLst>
          </p:cNvPr>
          <p:cNvSpPr>
            <a:spLocks noGrp="1"/>
          </p:cNvSpPr>
          <p:nvPr>
            <p:ph type="body" idx="1" hasCustomPrompt="1"/>
          </p:nvPr>
        </p:nvSpPr>
        <p:spPr>
          <a:xfrm>
            <a:off x="3042000" y="915889"/>
            <a:ext cx="12442475" cy="1085949"/>
          </a:xfrm>
          <a:prstGeom prst="rect">
            <a:avLst/>
          </a:prstGeom>
        </p:spPr>
        <p:txBody>
          <a:bodyPr tIns="125999" anchor="t">
            <a:noAutofit/>
          </a:bodyPr>
          <a:lstStyle>
            <a:lvl1pPr marL="0" indent="0">
              <a:buNone/>
              <a:defRPr sz="4800">
                <a:solidFill>
                  <a:schemeClr val="tx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6" name="Title 1">
            <a:extLst>
              <a:ext uri="{FF2B5EF4-FFF2-40B4-BE49-F238E27FC236}">
                <a16:creationId xmlns:a16="http://schemas.microsoft.com/office/drawing/2014/main" id="{7168BEC1-770E-C549-A6A1-8DF59D047572}"/>
              </a:ext>
            </a:extLst>
          </p:cNvPr>
          <p:cNvSpPr>
            <a:spLocks noGrp="1"/>
          </p:cNvSpPr>
          <p:nvPr>
            <p:ph type="ctrTitle" hasCustomPrompt="1"/>
          </p:nvPr>
        </p:nvSpPr>
        <p:spPr>
          <a:xfrm>
            <a:off x="3042718" y="3831168"/>
            <a:ext cx="13178357"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a:t>
            </a:r>
            <a:endParaRPr lang="en-US" dirty="0"/>
          </a:p>
        </p:txBody>
      </p:sp>
    </p:spTree>
    <p:extLst>
      <p:ext uri="{BB962C8B-B14F-4D97-AF65-F5344CB8AC3E}">
        <p14:creationId xmlns:p14="http://schemas.microsoft.com/office/powerpoint/2010/main" val="4000714921"/>
      </p:ext>
    </p:extLst>
  </p:cSld>
  <p:clrMapOvr>
    <a:masterClrMapping/>
  </p:clrMapOvr>
  <p:extLst>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Изображение во весь экран">
    <p:spTree>
      <p:nvGrpSpPr>
        <p:cNvPr id="1" name=""/>
        <p:cNvGrpSpPr/>
        <p:nvPr/>
      </p:nvGrpSpPr>
      <p:grpSpPr>
        <a:xfrm>
          <a:off x="0" y="0"/>
          <a:ext cx="0" cy="0"/>
          <a:chOff x="0" y="0"/>
          <a:chExt cx="0" cy="0"/>
        </a:xfrm>
      </p:grpSpPr>
      <p:sp>
        <p:nvSpPr>
          <p:cNvPr id="14" name="Рисунок 2">
            <a:extLst>
              <a:ext uri="{FF2B5EF4-FFF2-40B4-BE49-F238E27FC236}">
                <a16:creationId xmlns:a16="http://schemas.microsoft.com/office/drawing/2014/main" id="{EA502E89-DEA8-6F45-8073-569B507DB422}"/>
              </a:ext>
            </a:extLst>
          </p:cNvPr>
          <p:cNvSpPr>
            <a:spLocks noGrp="1"/>
          </p:cNvSpPr>
          <p:nvPr>
            <p:ph type="pic" sz="quarter" idx="13" hasCustomPrompt="1"/>
          </p:nvPr>
        </p:nvSpPr>
        <p:spPr>
          <a:xfrm>
            <a:off x="0" y="0"/>
            <a:ext cx="24382413" cy="13716000"/>
          </a:xfrm>
          <a:prstGeom prst="rect">
            <a:avLst/>
          </a:prstGeom>
        </p:spPr>
        <p:txBody>
          <a:bodyPr tIns="288000" anchor="ctr" anchorCtr="1"/>
          <a:lstStyle>
            <a:lvl1pPr marL="0" marR="0" indent="0" algn="ctr" defTabSz="1828619" rtl="0" eaLnBrk="1" fontAlgn="auto" latinLnBrk="0" hangingPunct="1">
              <a:lnSpc>
                <a:spcPct val="100000"/>
              </a:lnSpc>
              <a:spcBef>
                <a:spcPts val="0"/>
              </a:spcBef>
              <a:spcAft>
                <a:spcPts val="0"/>
              </a:spcAft>
              <a:buClrTx/>
              <a:buSzTx/>
              <a:buFontTx/>
              <a:buNone/>
              <a:tabLst/>
              <a:defRPr/>
            </a:lvl1pPr>
          </a:lstStyle>
          <a:p>
            <a:r>
              <a:rPr lang="ru-RU" dirty="0"/>
              <a:t>Окно для вставки фотографии, иллюстрации</a:t>
            </a:r>
          </a:p>
        </p:txBody>
      </p:sp>
      <p:sp>
        <p:nvSpPr>
          <p:cNvPr id="5" name="Footer Placeholder 4">
            <a:extLst>
              <a:ext uri="{FF2B5EF4-FFF2-40B4-BE49-F238E27FC236}">
                <a16:creationId xmlns:a16="http://schemas.microsoft.com/office/drawing/2014/main" id="{5108EC28-5BE0-7E49-9412-397DBC16A3A8}"/>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6" name="Slide Number Placeholder 5">
            <a:extLst>
              <a:ext uri="{FF2B5EF4-FFF2-40B4-BE49-F238E27FC236}">
                <a16:creationId xmlns:a16="http://schemas.microsoft.com/office/drawing/2014/main" id="{79D79FD6-9EE1-764D-9BF1-8C9BF659A2A8}"/>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Tree>
    <p:extLst>
      <p:ext uri="{BB962C8B-B14F-4D97-AF65-F5344CB8AC3E}">
        <p14:creationId xmlns:p14="http://schemas.microsoft.com/office/powerpoint/2010/main" val="94540142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Цитата">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B61AA1D6-93BC-7E46-B43D-C6BE24CBC423}"/>
              </a:ext>
            </a:extLst>
          </p:cNvPr>
          <p:cNvSpPr>
            <a:spLocks noGrp="1"/>
          </p:cNvSpPr>
          <p:nvPr>
            <p:ph type="subTitle" idx="1" hasCustomPrompt="1"/>
          </p:nvPr>
        </p:nvSpPr>
        <p:spPr>
          <a:xfrm>
            <a:off x="3042000" y="10050462"/>
            <a:ext cx="12449174" cy="1828801"/>
          </a:xfrm>
        </p:spPr>
        <p:txBody>
          <a:bodyPr lIns="0" tIns="0" rIns="0" bIns="259200" anchor="b" anchorCtr="0">
            <a:noAutofit/>
          </a:bodyPr>
          <a:lstStyle>
            <a:lvl1pPr marL="0" indent="0" algn="l">
              <a:lnSpc>
                <a:spcPct val="100000"/>
              </a:lnSpc>
              <a:spcBef>
                <a:spcPts val="0"/>
              </a:spcBef>
              <a:spcAft>
                <a:spcPts val="0"/>
              </a:spcAft>
              <a:buNone/>
              <a:defRPr sz="3200" baseline="0">
                <a:latin typeface="+mn-lt"/>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ru-RU" dirty="0"/>
              <a:t>Автор</a:t>
            </a:r>
            <a:endParaRPr lang="en-US" dirty="0"/>
          </a:p>
        </p:txBody>
      </p:sp>
      <p:sp>
        <p:nvSpPr>
          <p:cNvPr id="9" name="Text Placeholder 8"/>
          <p:cNvSpPr>
            <a:spLocks noGrp="1"/>
          </p:cNvSpPr>
          <p:nvPr>
            <p:ph type="body" sz="quarter" idx="11" hasCustomPrompt="1"/>
          </p:nvPr>
        </p:nvSpPr>
        <p:spPr>
          <a:xfrm>
            <a:off x="3042000" y="3111500"/>
            <a:ext cx="19406838" cy="6213475"/>
          </a:xfrm>
        </p:spPr>
        <p:txBody>
          <a:bodyPr tIns="251999" anchor="ctr">
            <a:noAutofit/>
          </a:bodyPr>
          <a:lstStyle>
            <a:lvl1pPr marL="0" indent="0">
              <a:buClr>
                <a:schemeClr val="bg2"/>
              </a:buClr>
              <a:buSzPct val="120000"/>
              <a:buFont typeface="Arial Unicode MS" panose="020B0604020202020204" pitchFamily="34" charset="-128"/>
              <a:buChar char="▎"/>
              <a:defRPr sz="9600" baseline="0"/>
            </a:lvl1pPr>
          </a:lstStyle>
          <a:p>
            <a:pPr lvl="0"/>
            <a:r>
              <a:rPr lang="ru-RU" dirty="0"/>
              <a:t>Цитата</a:t>
            </a:r>
            <a:endParaRPr lang="en-US" dirty="0"/>
          </a:p>
        </p:txBody>
      </p:sp>
    </p:spTree>
    <p:extLst>
      <p:ext uri="{BB962C8B-B14F-4D97-AF65-F5344CB8AC3E}">
        <p14:creationId xmlns:p14="http://schemas.microsoft.com/office/powerpoint/2010/main" val="1313175194"/>
      </p:ext>
    </p:extLst>
  </p:cSld>
  <p:clrMapOvr>
    <a:masterClrMapping/>
  </p:clrMapOvr>
  <p:extLst>
    <p:ext uri="{DCECCB84-F9BA-43D5-87BE-67443E8EF086}">
      <p15:sldGuideLst xmlns:p15="http://schemas.microsoft.com/office/powerpoint/2012/main"/>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Код (фон чёрный)">
    <p:bg>
      <p:bgPr>
        <a:solidFill>
          <a:schemeClr val="tx1"/>
        </a:solidFill>
        <a:effectLst/>
      </p:bgPr>
    </p:bg>
    <p:spTree>
      <p:nvGrpSpPr>
        <p:cNvPr id="1" name=""/>
        <p:cNvGrpSpPr/>
        <p:nvPr/>
      </p:nvGrpSpPr>
      <p:grpSpPr>
        <a:xfrm>
          <a:off x="0" y="0"/>
          <a:ext cx="0" cy="0"/>
          <a:chOff x="0" y="0"/>
          <a:chExt cx="0" cy="0"/>
        </a:xfrm>
      </p:grpSpPr>
      <p:sp>
        <p:nvSpPr>
          <p:cNvPr id="13" name="Footer Placeholder 4">
            <a:extLst>
              <a:ext uri="{FF2B5EF4-FFF2-40B4-BE49-F238E27FC236}">
                <a16:creationId xmlns:a16="http://schemas.microsoft.com/office/drawing/2014/main" id="{AD3B634B-388F-A448-9977-928240B537CB}"/>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bg1"/>
                </a:solidFill>
                <a:latin typeface="+mn-lt"/>
              </a:defRPr>
            </a:lvl1pPr>
          </a:lstStyle>
          <a:p>
            <a:r>
              <a:rPr lang="en-GB">
                <a:solidFill>
                  <a:srgbClr val="FFFFFF"/>
                </a:solidFill>
              </a:rPr>
              <a:t>https://colab.research.google.com/github/catboost/tutorials/blob/master/events/2020_odsc_west/text_features.ipynb</a:t>
            </a:r>
            <a:endParaRPr lang="ru-RU" dirty="0">
              <a:solidFill>
                <a:srgbClr val="FFFFFF"/>
              </a:solidFill>
            </a:endParaRPr>
          </a:p>
        </p:txBody>
      </p:sp>
      <p:sp>
        <p:nvSpPr>
          <p:cNvPr id="14" name="Slide Number Placeholder 5">
            <a:extLst>
              <a:ext uri="{FF2B5EF4-FFF2-40B4-BE49-F238E27FC236}">
                <a16:creationId xmlns:a16="http://schemas.microsoft.com/office/drawing/2014/main" id="{34750DB9-1050-F946-A127-D0A81371C620}"/>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bg1"/>
                </a:solidFill>
                <a:latin typeface="+mn-lt"/>
              </a:defRPr>
            </a:lvl1pPr>
          </a:lstStyle>
          <a:p>
            <a:fld id="{741C03D3-FA44-40EC-9A21-1FC4FEA3E22E}" type="slidenum">
              <a:rPr lang="ru-RU" smtClean="0">
                <a:solidFill>
                  <a:srgbClr val="FFFFFF"/>
                </a:solidFill>
              </a:rPr>
              <a:pPr/>
              <a:t>‹#›</a:t>
            </a:fld>
            <a:endParaRPr lang="ru-RU" dirty="0">
              <a:solidFill>
                <a:srgbClr val="FFFFFF"/>
              </a:solidFill>
            </a:endParaRPr>
          </a:p>
        </p:txBody>
      </p:sp>
      <p:sp>
        <p:nvSpPr>
          <p:cNvPr id="15" name="Заголовок 3">
            <a:extLst>
              <a:ext uri="{FF2B5EF4-FFF2-40B4-BE49-F238E27FC236}">
                <a16:creationId xmlns:a16="http://schemas.microsoft.com/office/drawing/2014/main" id="{E93341BD-A05E-7146-B509-3E298CC0F27D}"/>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lvl1pPr>
              <a:defRPr>
                <a:solidFill>
                  <a:schemeClr val="bg1"/>
                </a:solidFill>
              </a:defRPr>
            </a:lvl1pPr>
          </a:lstStyle>
          <a:p>
            <a:r>
              <a:rPr lang="ru-RU" dirty="0"/>
              <a:t>Заголовок</a:t>
            </a:r>
          </a:p>
        </p:txBody>
      </p:sp>
      <p:sp>
        <p:nvSpPr>
          <p:cNvPr id="5" name="Текст 4">
            <a:extLst>
              <a:ext uri="{FF2B5EF4-FFF2-40B4-BE49-F238E27FC236}">
                <a16:creationId xmlns:a16="http://schemas.microsoft.com/office/drawing/2014/main" id="{C578235F-978B-214B-8415-D194E2679FA4}"/>
              </a:ext>
            </a:extLst>
          </p:cNvPr>
          <p:cNvSpPr>
            <a:spLocks noGrp="1"/>
          </p:cNvSpPr>
          <p:nvPr>
            <p:ph type="body" sz="quarter" idx="10" hasCustomPrompt="1"/>
          </p:nvPr>
        </p:nvSpPr>
        <p:spPr>
          <a:xfrm>
            <a:off x="1591537" y="3104579"/>
            <a:ext cx="21220838" cy="9144571"/>
          </a:xfrm>
        </p:spPr>
        <p:txBody>
          <a:bodyPr tIns="180000"/>
          <a:lstStyle>
            <a:lvl1pPr>
              <a:lnSpc>
                <a:spcPct val="150000"/>
              </a:lnSpc>
              <a:spcBef>
                <a:spcPts val="600"/>
              </a:spcBef>
              <a:defRPr b="0" i="0">
                <a:solidFill>
                  <a:schemeClr val="bg1"/>
                </a:solidFill>
                <a:latin typeface="Courier New" panose="02070309020205020404" pitchFamily="49" charset="0"/>
                <a:cs typeface="Courier New" panose="02070309020205020404" pitchFamily="49" charset="0"/>
              </a:defRPr>
            </a:lvl1pPr>
          </a:lstStyle>
          <a:p>
            <a:r>
              <a:rPr lang="ru-RU" dirty="0"/>
              <a:t>Код</a:t>
            </a:r>
          </a:p>
        </p:txBody>
      </p:sp>
    </p:spTree>
    <p:extLst>
      <p:ext uri="{BB962C8B-B14F-4D97-AF65-F5344CB8AC3E}">
        <p14:creationId xmlns:p14="http://schemas.microsoft.com/office/powerpoint/2010/main" val="387848190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Код (фон белый)">
    <p:spTree>
      <p:nvGrpSpPr>
        <p:cNvPr id="1" name=""/>
        <p:cNvGrpSpPr/>
        <p:nvPr/>
      </p:nvGrpSpPr>
      <p:grpSpPr>
        <a:xfrm>
          <a:off x="0" y="0"/>
          <a:ext cx="0" cy="0"/>
          <a:chOff x="0" y="0"/>
          <a:chExt cx="0" cy="0"/>
        </a:xfrm>
      </p:grpSpPr>
      <p:sp>
        <p:nvSpPr>
          <p:cNvPr id="13" name="Footer Placeholder 4">
            <a:extLst>
              <a:ext uri="{FF2B5EF4-FFF2-40B4-BE49-F238E27FC236}">
                <a16:creationId xmlns:a16="http://schemas.microsoft.com/office/drawing/2014/main" id="{56CB4852-24CC-9546-8775-D111FA686AD8}"/>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14" name="Slide Number Placeholder 5">
            <a:extLst>
              <a:ext uri="{FF2B5EF4-FFF2-40B4-BE49-F238E27FC236}">
                <a16:creationId xmlns:a16="http://schemas.microsoft.com/office/drawing/2014/main" id="{0E609C07-4ABA-9149-94E6-B2C8983AFC4F}"/>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15" name="Заголовок 3">
            <a:extLst>
              <a:ext uri="{FF2B5EF4-FFF2-40B4-BE49-F238E27FC236}">
                <a16:creationId xmlns:a16="http://schemas.microsoft.com/office/drawing/2014/main" id="{45484853-AF1C-9C4F-87F8-C9C5A3EDBD7D}"/>
              </a:ext>
            </a:extLst>
          </p:cNvPr>
          <p:cNvSpPr>
            <a:spLocks noGrp="1"/>
          </p:cNvSpPr>
          <p:nvPr>
            <p:ph type="title" hasCustomPrompt="1"/>
          </p:nvPr>
        </p:nvSpPr>
        <p:spPr>
          <a:xfrm>
            <a:off x="1587600" y="547141"/>
            <a:ext cx="21232812" cy="1454697"/>
          </a:xfrm>
          <a:prstGeom prst="rect">
            <a:avLst/>
          </a:prstGeom>
        </p:spPr>
        <p:txBody>
          <a:bodyPr vert="horz" lIns="0" tIns="223200" rIns="0" bIns="0" rtlCol="0" anchor="t">
            <a:noAutofit/>
          </a:bodyPr>
          <a:lstStyle/>
          <a:p>
            <a:r>
              <a:rPr lang="ru-RU" dirty="0"/>
              <a:t>Заголовок</a:t>
            </a:r>
          </a:p>
        </p:txBody>
      </p:sp>
      <p:sp>
        <p:nvSpPr>
          <p:cNvPr id="8" name="Текст 4">
            <a:extLst>
              <a:ext uri="{FF2B5EF4-FFF2-40B4-BE49-F238E27FC236}">
                <a16:creationId xmlns:a16="http://schemas.microsoft.com/office/drawing/2014/main" id="{DC83B333-F3B4-444F-8A46-A3EA094A312F}"/>
              </a:ext>
            </a:extLst>
          </p:cNvPr>
          <p:cNvSpPr>
            <a:spLocks noGrp="1"/>
          </p:cNvSpPr>
          <p:nvPr>
            <p:ph type="body" sz="quarter" idx="10" hasCustomPrompt="1"/>
          </p:nvPr>
        </p:nvSpPr>
        <p:spPr>
          <a:xfrm>
            <a:off x="1591537" y="3104579"/>
            <a:ext cx="21220838" cy="9144571"/>
          </a:xfrm>
        </p:spPr>
        <p:txBody>
          <a:bodyPr tIns="180000"/>
          <a:lstStyle>
            <a:lvl1pPr>
              <a:lnSpc>
                <a:spcPct val="150000"/>
              </a:lnSpc>
              <a:spcBef>
                <a:spcPts val="600"/>
              </a:spcBef>
              <a:defRPr b="0" i="0">
                <a:solidFill>
                  <a:schemeClr val="tx1"/>
                </a:solidFill>
                <a:latin typeface="Courier New" panose="02070309020205020404" pitchFamily="49" charset="0"/>
                <a:cs typeface="Courier New" panose="02070309020205020404" pitchFamily="49" charset="0"/>
              </a:defRPr>
            </a:lvl1pPr>
          </a:lstStyle>
          <a:p>
            <a:r>
              <a:rPr lang="ru-RU" dirty="0"/>
              <a:t>Код</a:t>
            </a:r>
          </a:p>
        </p:txBody>
      </p:sp>
    </p:spTree>
    <p:extLst>
      <p:ext uri="{BB962C8B-B14F-4D97-AF65-F5344CB8AC3E}">
        <p14:creationId xmlns:p14="http://schemas.microsoft.com/office/powerpoint/2010/main" val="379483635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Контакты_ru">
    <p:bg>
      <p:bgPr>
        <a:solidFill>
          <a:schemeClr val="bg1"/>
        </a:solidFill>
        <a:effectLst/>
      </p:bgPr>
    </p:bg>
    <p:spTree>
      <p:nvGrpSpPr>
        <p:cNvPr id="1" name=""/>
        <p:cNvGrpSpPr/>
        <p:nvPr/>
      </p:nvGrpSpPr>
      <p:grpSpPr>
        <a:xfrm>
          <a:off x="0" y="0"/>
          <a:ext cx="0" cy="0"/>
          <a:chOff x="0" y="0"/>
          <a:chExt cx="0" cy="0"/>
        </a:xfrm>
      </p:grpSpPr>
      <p:sp>
        <p:nvSpPr>
          <p:cNvPr id="10" name="Текст 5">
            <a:extLst>
              <a:ext uri="{FF2B5EF4-FFF2-40B4-BE49-F238E27FC236}">
                <a16:creationId xmlns:a16="http://schemas.microsoft.com/office/drawing/2014/main" id="{C09B87DF-F74F-C84C-8E71-045F945C6962}"/>
              </a:ext>
            </a:extLst>
          </p:cNvPr>
          <p:cNvSpPr>
            <a:spLocks noGrp="1"/>
          </p:cNvSpPr>
          <p:nvPr>
            <p:ph type="body" sz="quarter" idx="10" hasCustomPrompt="1"/>
          </p:nvPr>
        </p:nvSpPr>
        <p:spPr>
          <a:xfrm>
            <a:off x="3044665" y="7496175"/>
            <a:ext cx="8418163" cy="830673"/>
          </a:xfrm>
          <a:prstGeom prst="rect">
            <a:avLst/>
          </a:prstGeom>
        </p:spPr>
        <p:txBody>
          <a:bodyPr lIns="0" tIns="0" bIns="0" anchor="b" anchorCtr="0"/>
          <a:lstStyle>
            <a:lvl1pPr>
              <a:lnSpc>
                <a:spcPct val="100000"/>
              </a:lnSpc>
              <a:spcBef>
                <a:spcPts val="0"/>
              </a:spcBef>
              <a:spcAft>
                <a:spcPts val="0"/>
              </a:spcAft>
              <a:defRPr sz="3200" baseline="0">
                <a:latin typeface="+mj-lt"/>
              </a:defRPr>
            </a:lvl1pPr>
          </a:lstStyle>
          <a:p>
            <a:pPr lvl="0"/>
            <a:r>
              <a:rPr lang="ru-RU" dirty="0"/>
              <a:t>Имя и</a:t>
            </a:r>
            <a:r>
              <a:rPr lang="en-US" dirty="0"/>
              <a:t> </a:t>
            </a:r>
            <a:r>
              <a:rPr lang="ru-RU" dirty="0"/>
              <a:t>Фамилия</a:t>
            </a:r>
          </a:p>
        </p:txBody>
      </p:sp>
      <p:sp>
        <p:nvSpPr>
          <p:cNvPr id="12" name="Текст 13">
            <a:extLst>
              <a:ext uri="{FF2B5EF4-FFF2-40B4-BE49-F238E27FC236}">
                <a16:creationId xmlns:a16="http://schemas.microsoft.com/office/drawing/2014/main" id="{83029A49-DE31-E64A-A86E-7056DB181FD0}"/>
              </a:ext>
            </a:extLst>
          </p:cNvPr>
          <p:cNvSpPr>
            <a:spLocks noGrp="1"/>
          </p:cNvSpPr>
          <p:nvPr>
            <p:ph type="body" sz="quarter" idx="11" hasCustomPrompt="1"/>
          </p:nvPr>
        </p:nvSpPr>
        <p:spPr>
          <a:xfrm>
            <a:off x="3042000" y="8560198"/>
            <a:ext cx="8418163" cy="1108630"/>
          </a:xfrm>
          <a:prstGeom prst="rect">
            <a:avLst/>
          </a:prstGeom>
        </p:spPr>
        <p:txBody>
          <a:bodyPr lIns="0" tIns="0" bIns="0" anchor="t" anchorCtr="0"/>
          <a:lstStyle>
            <a:lvl1pPr>
              <a:spcBef>
                <a:spcPts val="0"/>
              </a:spcBef>
              <a:spcAft>
                <a:spcPts val="0"/>
              </a:spcAft>
              <a:defRPr sz="3200">
                <a:latin typeface="+mn-lt"/>
              </a:defRPr>
            </a:lvl1pPr>
          </a:lstStyle>
          <a:p>
            <a:pPr lvl="0"/>
            <a:r>
              <a:rPr lang="ru-RU" dirty="0"/>
              <a:t>Должность</a:t>
            </a:r>
          </a:p>
        </p:txBody>
      </p:sp>
      <p:sp>
        <p:nvSpPr>
          <p:cNvPr id="16" name="Заголовок 1">
            <a:extLst>
              <a:ext uri="{FF2B5EF4-FFF2-40B4-BE49-F238E27FC236}">
                <a16:creationId xmlns:a16="http://schemas.microsoft.com/office/drawing/2014/main" id="{6B16E7C6-92E3-6843-B9BE-BFA1FBEB698D}"/>
              </a:ext>
            </a:extLst>
          </p:cNvPr>
          <p:cNvSpPr>
            <a:spLocks noGrp="1"/>
          </p:cNvSpPr>
          <p:nvPr>
            <p:ph type="title" hasCustomPrompt="1"/>
          </p:nvPr>
        </p:nvSpPr>
        <p:spPr>
          <a:xfrm>
            <a:off x="3042000" y="3477893"/>
            <a:ext cx="18308288" cy="3656332"/>
          </a:xfrm>
        </p:spPr>
        <p:txBody>
          <a:bodyPr tIns="0" bIns="136800" anchor="b" anchorCtr="0"/>
          <a:lstStyle>
            <a:lvl1pPr>
              <a:lnSpc>
                <a:spcPct val="100000"/>
              </a:lnSpc>
              <a:defRPr/>
            </a:lvl1pPr>
          </a:lstStyle>
          <a:p>
            <a:r>
              <a:rPr lang="ru-RU" dirty="0"/>
              <a:t>Спасибо</a:t>
            </a:r>
          </a:p>
        </p:txBody>
      </p:sp>
      <p:sp>
        <p:nvSpPr>
          <p:cNvPr id="20" name="Текст 13">
            <a:extLst>
              <a:ext uri="{FF2B5EF4-FFF2-40B4-BE49-F238E27FC236}">
                <a16:creationId xmlns:a16="http://schemas.microsoft.com/office/drawing/2014/main" id="{6DE52A79-8184-B048-AE45-4960F2F1B575}"/>
              </a:ext>
            </a:extLst>
          </p:cNvPr>
          <p:cNvSpPr>
            <a:spLocks noGrp="1"/>
          </p:cNvSpPr>
          <p:nvPr>
            <p:ph type="body" sz="quarter" idx="15" hasCustomPrompt="1"/>
          </p:nvPr>
        </p:nvSpPr>
        <p:spPr>
          <a:xfrm>
            <a:off x="3041609" y="10053824"/>
            <a:ext cx="8418554"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логин@</a:t>
            </a:r>
            <a:r>
              <a:rPr lang="en-US" dirty="0" err="1"/>
              <a:t>yandex-team.ru</a:t>
            </a:r>
            <a:endParaRPr lang="en-US" dirty="0"/>
          </a:p>
        </p:txBody>
      </p:sp>
      <p:sp>
        <p:nvSpPr>
          <p:cNvPr id="23" name="Рисунок 2">
            <a:extLst>
              <a:ext uri="{FF2B5EF4-FFF2-40B4-BE49-F238E27FC236}">
                <a16:creationId xmlns:a16="http://schemas.microsoft.com/office/drawing/2014/main" id="{74798053-D0FC-0744-8B9E-CE6D9FD29B1E}"/>
              </a:ext>
            </a:extLst>
          </p:cNvPr>
          <p:cNvSpPr>
            <a:spLocks noGrp="1"/>
          </p:cNvSpPr>
          <p:nvPr>
            <p:ph type="pic" sz="quarter" idx="22" hasCustomPrompt="1"/>
          </p:nvPr>
        </p:nvSpPr>
        <p:spPr>
          <a:xfrm>
            <a:off x="2455458" y="10847525"/>
            <a:ext cx="432688" cy="409250"/>
          </a:xfrm>
          <a:prstGeom prst="rect">
            <a:avLst/>
          </a:prstGeom>
        </p:spPr>
        <p:txBody>
          <a:bodyPr tIns="0" anchor="ctr" anchorCtr="1">
            <a:normAutofit/>
          </a:bodyPr>
          <a:lstStyle>
            <a:lvl1pPr marL="0" marR="0" indent="0" algn="l" defTabSz="1828619" rtl="0" eaLnBrk="1" fontAlgn="auto" latinLnBrk="0" hangingPunct="1">
              <a:lnSpc>
                <a:spcPct val="100000"/>
              </a:lnSpc>
              <a:spcBef>
                <a:spcPts val="3000"/>
              </a:spcBef>
              <a:spcAft>
                <a:spcPts val="3000"/>
              </a:spcAft>
              <a:buClrTx/>
              <a:buSzTx/>
              <a:buFontTx/>
              <a:buNone/>
              <a:tabLst/>
              <a:defRPr sz="1400"/>
            </a:lvl1pPr>
          </a:lstStyle>
          <a:p>
            <a:r>
              <a:rPr lang="en-US" dirty="0"/>
              <a:t>Icon</a:t>
            </a:r>
          </a:p>
        </p:txBody>
      </p:sp>
      <p:sp>
        <p:nvSpPr>
          <p:cNvPr id="24" name="Текст 13">
            <a:extLst>
              <a:ext uri="{FF2B5EF4-FFF2-40B4-BE49-F238E27FC236}">
                <a16:creationId xmlns:a16="http://schemas.microsoft.com/office/drawing/2014/main" id="{189F932A-831C-6E4F-83E8-CFBA348AF3B0}"/>
              </a:ext>
            </a:extLst>
          </p:cNvPr>
          <p:cNvSpPr>
            <a:spLocks noGrp="1"/>
          </p:cNvSpPr>
          <p:nvPr>
            <p:ph type="body" sz="quarter" idx="23" hasCustomPrompt="1"/>
          </p:nvPr>
        </p:nvSpPr>
        <p:spPr>
          <a:xfrm>
            <a:off x="3041607" y="10797004"/>
            <a:ext cx="8418555"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
        <p:nvSpPr>
          <p:cNvPr id="25" name="Текст 5">
            <a:extLst>
              <a:ext uri="{FF2B5EF4-FFF2-40B4-BE49-F238E27FC236}">
                <a16:creationId xmlns:a16="http://schemas.microsoft.com/office/drawing/2014/main" id="{71328253-70E3-5C47-993B-51E50AED8329}"/>
              </a:ext>
            </a:extLst>
          </p:cNvPr>
          <p:cNvSpPr>
            <a:spLocks noGrp="1"/>
          </p:cNvSpPr>
          <p:nvPr>
            <p:ph type="body" sz="quarter" idx="24" hasCustomPrompt="1"/>
          </p:nvPr>
        </p:nvSpPr>
        <p:spPr>
          <a:xfrm>
            <a:off x="12566751" y="7496175"/>
            <a:ext cx="8783537" cy="830673"/>
          </a:xfrm>
          <a:prstGeom prst="rect">
            <a:avLst/>
          </a:prstGeom>
        </p:spPr>
        <p:txBody>
          <a:bodyPr lIns="0" tIns="0" bIns="0" anchor="b" anchorCtr="0"/>
          <a:lstStyle>
            <a:lvl1pPr>
              <a:lnSpc>
                <a:spcPct val="100000"/>
              </a:lnSpc>
              <a:spcBef>
                <a:spcPts val="0"/>
              </a:spcBef>
              <a:spcAft>
                <a:spcPts val="0"/>
              </a:spcAft>
              <a:defRPr sz="3200" baseline="0">
                <a:latin typeface="+mj-lt"/>
              </a:defRPr>
            </a:lvl1pPr>
          </a:lstStyle>
          <a:p>
            <a:pPr lvl="0"/>
            <a:r>
              <a:rPr lang="ru-RU" dirty="0"/>
              <a:t>Имя и</a:t>
            </a:r>
            <a:r>
              <a:rPr lang="en-US" dirty="0"/>
              <a:t> </a:t>
            </a:r>
            <a:r>
              <a:rPr lang="ru-RU" dirty="0"/>
              <a:t>Фамилия</a:t>
            </a:r>
          </a:p>
        </p:txBody>
      </p:sp>
      <p:sp>
        <p:nvSpPr>
          <p:cNvPr id="26" name="Текст 13">
            <a:extLst>
              <a:ext uri="{FF2B5EF4-FFF2-40B4-BE49-F238E27FC236}">
                <a16:creationId xmlns:a16="http://schemas.microsoft.com/office/drawing/2014/main" id="{6A552FD6-ABD1-D64D-9FF6-E553B0A55606}"/>
              </a:ext>
            </a:extLst>
          </p:cNvPr>
          <p:cNvSpPr>
            <a:spLocks noGrp="1"/>
          </p:cNvSpPr>
          <p:nvPr>
            <p:ph type="body" sz="quarter" idx="25" hasCustomPrompt="1"/>
          </p:nvPr>
        </p:nvSpPr>
        <p:spPr>
          <a:xfrm>
            <a:off x="12566751" y="8560198"/>
            <a:ext cx="8783537" cy="1108630"/>
          </a:xfrm>
          <a:prstGeom prst="rect">
            <a:avLst/>
          </a:prstGeom>
        </p:spPr>
        <p:txBody>
          <a:bodyPr lIns="0" tIns="0" bIns="0" anchor="t" anchorCtr="0"/>
          <a:lstStyle>
            <a:lvl1pPr>
              <a:spcBef>
                <a:spcPts val="0"/>
              </a:spcBef>
              <a:spcAft>
                <a:spcPts val="0"/>
              </a:spcAft>
              <a:defRPr sz="3200">
                <a:latin typeface="+mn-lt"/>
              </a:defRPr>
            </a:lvl1pPr>
          </a:lstStyle>
          <a:p>
            <a:pPr lvl="0"/>
            <a:r>
              <a:rPr lang="ru-RU" dirty="0"/>
              <a:t>Должность</a:t>
            </a:r>
          </a:p>
        </p:txBody>
      </p:sp>
      <p:sp>
        <p:nvSpPr>
          <p:cNvPr id="27" name="Текст 13">
            <a:extLst>
              <a:ext uri="{FF2B5EF4-FFF2-40B4-BE49-F238E27FC236}">
                <a16:creationId xmlns:a16="http://schemas.microsoft.com/office/drawing/2014/main" id="{7207650D-8903-7C4E-9AEE-D86AEB38CAA4}"/>
              </a:ext>
            </a:extLst>
          </p:cNvPr>
          <p:cNvSpPr>
            <a:spLocks noGrp="1"/>
          </p:cNvSpPr>
          <p:nvPr>
            <p:ph type="body" sz="quarter" idx="26" hasCustomPrompt="1"/>
          </p:nvPr>
        </p:nvSpPr>
        <p:spPr>
          <a:xfrm>
            <a:off x="12568741" y="10053824"/>
            <a:ext cx="8781460"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логин@</a:t>
            </a:r>
            <a:r>
              <a:rPr lang="en-US" dirty="0" err="1"/>
              <a:t>yandex-team.ru</a:t>
            </a:r>
            <a:endParaRPr lang="en-US" dirty="0"/>
          </a:p>
        </p:txBody>
      </p:sp>
      <p:sp>
        <p:nvSpPr>
          <p:cNvPr id="28" name="Рисунок 2">
            <a:extLst>
              <a:ext uri="{FF2B5EF4-FFF2-40B4-BE49-F238E27FC236}">
                <a16:creationId xmlns:a16="http://schemas.microsoft.com/office/drawing/2014/main" id="{1C458AE4-34AE-2C43-A964-A60D6341B4F2}"/>
              </a:ext>
            </a:extLst>
          </p:cNvPr>
          <p:cNvSpPr>
            <a:spLocks noGrp="1"/>
          </p:cNvSpPr>
          <p:nvPr>
            <p:ph type="pic" sz="quarter" idx="27" hasCustomPrompt="1"/>
          </p:nvPr>
        </p:nvSpPr>
        <p:spPr>
          <a:xfrm>
            <a:off x="11992033" y="10847525"/>
            <a:ext cx="432688" cy="409250"/>
          </a:xfrm>
          <a:prstGeom prst="rect">
            <a:avLst/>
          </a:prstGeom>
        </p:spPr>
        <p:txBody>
          <a:bodyPr tIns="0" anchor="ctr" anchorCtr="1">
            <a:normAutofit/>
          </a:bodyPr>
          <a:lstStyle>
            <a:lvl1pPr marL="0" marR="0" indent="0" algn="l" defTabSz="1828619" rtl="0" eaLnBrk="1" fontAlgn="auto" latinLnBrk="0" hangingPunct="1">
              <a:lnSpc>
                <a:spcPct val="100000"/>
              </a:lnSpc>
              <a:spcBef>
                <a:spcPts val="3000"/>
              </a:spcBef>
              <a:spcAft>
                <a:spcPts val="3000"/>
              </a:spcAft>
              <a:buClrTx/>
              <a:buSzTx/>
              <a:buFontTx/>
              <a:buNone/>
              <a:tabLst/>
              <a:defRPr sz="1400"/>
            </a:lvl1pPr>
          </a:lstStyle>
          <a:p>
            <a:r>
              <a:rPr lang="en-US" dirty="0"/>
              <a:t>Icon</a:t>
            </a:r>
          </a:p>
        </p:txBody>
      </p:sp>
      <p:sp>
        <p:nvSpPr>
          <p:cNvPr id="30" name="Текст 13">
            <a:extLst>
              <a:ext uri="{FF2B5EF4-FFF2-40B4-BE49-F238E27FC236}">
                <a16:creationId xmlns:a16="http://schemas.microsoft.com/office/drawing/2014/main" id="{3BB70EA8-80F5-E34B-BB07-E65613EA8DDF}"/>
              </a:ext>
            </a:extLst>
          </p:cNvPr>
          <p:cNvSpPr>
            <a:spLocks noGrp="1"/>
          </p:cNvSpPr>
          <p:nvPr>
            <p:ph type="body" sz="quarter" idx="28" hasCustomPrompt="1"/>
          </p:nvPr>
        </p:nvSpPr>
        <p:spPr>
          <a:xfrm>
            <a:off x="12568739" y="10797004"/>
            <a:ext cx="8781461"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
        <p:nvSpPr>
          <p:cNvPr id="21" name="Рисунок 2">
            <a:extLst>
              <a:ext uri="{FF2B5EF4-FFF2-40B4-BE49-F238E27FC236}">
                <a16:creationId xmlns:a16="http://schemas.microsoft.com/office/drawing/2014/main" id="{98C177A5-3FF4-6F44-9237-446E1EFBD2F8}"/>
              </a:ext>
            </a:extLst>
          </p:cNvPr>
          <p:cNvSpPr>
            <a:spLocks noGrp="1"/>
          </p:cNvSpPr>
          <p:nvPr>
            <p:ph type="pic" sz="quarter" idx="29" hasCustomPrompt="1"/>
          </p:nvPr>
        </p:nvSpPr>
        <p:spPr>
          <a:xfrm>
            <a:off x="2455458" y="10110377"/>
            <a:ext cx="432688" cy="409250"/>
          </a:xfrm>
          <a:prstGeom prst="rect">
            <a:avLst/>
          </a:prstGeom>
        </p:spPr>
        <p:txBody>
          <a:bodyPr tIns="0" anchor="ctr" anchorCtr="1">
            <a:normAutofit/>
          </a:bodyPr>
          <a:lstStyle>
            <a:lvl1pPr marL="0" marR="0" indent="0" algn="l" defTabSz="1828619" rtl="0" eaLnBrk="1" fontAlgn="auto" latinLnBrk="0" hangingPunct="1">
              <a:lnSpc>
                <a:spcPct val="100000"/>
              </a:lnSpc>
              <a:spcBef>
                <a:spcPts val="3000"/>
              </a:spcBef>
              <a:spcAft>
                <a:spcPts val="3000"/>
              </a:spcAft>
              <a:buClrTx/>
              <a:buSzTx/>
              <a:buFontTx/>
              <a:buNone/>
              <a:tabLst/>
              <a:defRPr sz="1400"/>
            </a:lvl1pPr>
          </a:lstStyle>
          <a:p>
            <a:r>
              <a:rPr lang="en-US" dirty="0"/>
              <a:t>Icon</a:t>
            </a:r>
          </a:p>
        </p:txBody>
      </p:sp>
      <p:sp>
        <p:nvSpPr>
          <p:cNvPr id="22" name="Рисунок 2">
            <a:extLst>
              <a:ext uri="{FF2B5EF4-FFF2-40B4-BE49-F238E27FC236}">
                <a16:creationId xmlns:a16="http://schemas.microsoft.com/office/drawing/2014/main" id="{50742B79-A963-FC4C-85D2-8910E3913A17}"/>
              </a:ext>
            </a:extLst>
          </p:cNvPr>
          <p:cNvSpPr>
            <a:spLocks noGrp="1"/>
          </p:cNvSpPr>
          <p:nvPr>
            <p:ph type="pic" sz="quarter" idx="30" hasCustomPrompt="1"/>
          </p:nvPr>
        </p:nvSpPr>
        <p:spPr>
          <a:xfrm>
            <a:off x="11992033" y="10110377"/>
            <a:ext cx="432688" cy="409250"/>
          </a:xfrm>
          <a:prstGeom prst="rect">
            <a:avLst/>
          </a:prstGeom>
        </p:spPr>
        <p:txBody>
          <a:bodyPr tIns="0" anchor="ctr" anchorCtr="1">
            <a:normAutofit/>
          </a:bodyPr>
          <a:lstStyle>
            <a:lvl1pPr marL="0" marR="0" indent="0" algn="l" defTabSz="1828619" rtl="0" eaLnBrk="1" fontAlgn="auto" latinLnBrk="0" hangingPunct="1">
              <a:lnSpc>
                <a:spcPct val="100000"/>
              </a:lnSpc>
              <a:spcBef>
                <a:spcPts val="3000"/>
              </a:spcBef>
              <a:spcAft>
                <a:spcPts val="3000"/>
              </a:spcAft>
              <a:buClrTx/>
              <a:buSzTx/>
              <a:buFontTx/>
              <a:buNone/>
              <a:tabLst/>
              <a:defRPr sz="1400"/>
            </a:lvl1pPr>
          </a:lstStyle>
          <a:p>
            <a:r>
              <a:rPr lang="en-US" dirty="0"/>
              <a:t>Icon</a:t>
            </a:r>
          </a:p>
        </p:txBody>
      </p:sp>
      <p:sp>
        <p:nvSpPr>
          <p:cNvPr id="29" name="Рисунок 9">
            <a:extLst>
              <a:ext uri="{FF2B5EF4-FFF2-40B4-BE49-F238E27FC236}">
                <a16:creationId xmlns:a16="http://schemas.microsoft.com/office/drawing/2014/main" id="{5703AFA8-3BF4-5544-A3BC-2BAD9D5865E5}"/>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a:t>
            </a:r>
            <a:r>
              <a:rPr lang="en-US" dirty="0"/>
              <a:t> </a:t>
            </a:r>
            <a:r>
              <a:rPr lang="ru-RU" dirty="0"/>
              <a:t>или</a:t>
            </a:r>
            <a:r>
              <a:rPr lang="en-US" dirty="0"/>
              <a:t> NDA</a:t>
            </a:r>
            <a:endParaRPr lang="ru-RU" dirty="0"/>
          </a:p>
        </p:txBody>
      </p:sp>
    </p:spTree>
    <p:extLst>
      <p:ext uri="{BB962C8B-B14F-4D97-AF65-F5344CB8AC3E}">
        <p14:creationId xmlns:p14="http://schemas.microsoft.com/office/powerpoint/2010/main" val="1348863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Контакты_eng">
    <p:bg>
      <p:bgPr>
        <a:solidFill>
          <a:schemeClr val="bg1"/>
        </a:solidFill>
        <a:effectLst/>
      </p:bgPr>
    </p:bg>
    <p:spTree>
      <p:nvGrpSpPr>
        <p:cNvPr id="1" name=""/>
        <p:cNvGrpSpPr/>
        <p:nvPr/>
      </p:nvGrpSpPr>
      <p:grpSpPr>
        <a:xfrm>
          <a:off x="0" y="0"/>
          <a:ext cx="0" cy="0"/>
          <a:chOff x="0" y="0"/>
          <a:chExt cx="0" cy="0"/>
        </a:xfrm>
      </p:grpSpPr>
      <p:sp>
        <p:nvSpPr>
          <p:cNvPr id="16" name="Заголовок 1">
            <a:extLst>
              <a:ext uri="{FF2B5EF4-FFF2-40B4-BE49-F238E27FC236}">
                <a16:creationId xmlns:a16="http://schemas.microsoft.com/office/drawing/2014/main" id="{6B16E7C6-92E3-6843-B9BE-BFA1FBEB698D}"/>
              </a:ext>
            </a:extLst>
          </p:cNvPr>
          <p:cNvSpPr>
            <a:spLocks noGrp="1"/>
          </p:cNvSpPr>
          <p:nvPr>
            <p:ph type="title" hasCustomPrompt="1"/>
          </p:nvPr>
        </p:nvSpPr>
        <p:spPr>
          <a:xfrm>
            <a:off x="3042000" y="3477893"/>
            <a:ext cx="18308288" cy="3656332"/>
          </a:xfrm>
        </p:spPr>
        <p:txBody>
          <a:bodyPr tIns="0" bIns="136800" anchor="b" anchorCtr="0"/>
          <a:lstStyle>
            <a:lvl1pPr>
              <a:lnSpc>
                <a:spcPct val="100000"/>
              </a:lnSpc>
              <a:defRPr/>
            </a:lvl1pPr>
          </a:lstStyle>
          <a:p>
            <a:r>
              <a:rPr lang="en-US" dirty="0"/>
              <a:t>Thanks</a:t>
            </a:r>
            <a:endParaRPr lang="ru-RU" dirty="0"/>
          </a:p>
        </p:txBody>
      </p:sp>
      <p:pic>
        <p:nvPicPr>
          <p:cNvPr id="18" name="Изображение 8">
            <a:extLst>
              <a:ext uri="{FF2B5EF4-FFF2-40B4-BE49-F238E27FC236}">
                <a16:creationId xmlns:a16="http://schemas.microsoft.com/office/drawing/2014/main" id="{2C0343D3-CA16-7749-A263-ADF949D821CB}"/>
              </a:ext>
            </a:extLst>
          </p:cNvPr>
          <p:cNvPicPr>
            <a:picLocks noChangeAspect="1"/>
          </p:cNvPicPr>
          <p:nvPr userDrawn="1"/>
        </p:nvPicPr>
        <p:blipFill>
          <a:blip r:embed="rId2"/>
          <a:stretch>
            <a:fillRect/>
          </a:stretch>
        </p:blipFill>
        <p:spPr>
          <a:xfrm>
            <a:off x="3075939" y="1884224"/>
            <a:ext cx="2329024" cy="857788"/>
          </a:xfrm>
          <a:prstGeom prst="rect">
            <a:avLst/>
          </a:prstGeom>
        </p:spPr>
      </p:pic>
      <p:sp>
        <p:nvSpPr>
          <p:cNvPr id="19" name="Рисунок 7">
            <a:extLst>
              <a:ext uri="{FF2B5EF4-FFF2-40B4-BE49-F238E27FC236}">
                <a16:creationId xmlns:a16="http://schemas.microsoft.com/office/drawing/2014/main" id="{5FBA08AF-E014-AD48-95B1-8F45C4B748BF}"/>
              </a:ext>
            </a:extLst>
          </p:cNvPr>
          <p:cNvSpPr>
            <a:spLocks noGrp="1"/>
          </p:cNvSpPr>
          <p:nvPr>
            <p:ph type="pic" sz="quarter" idx="13" hasCustomPrompt="1"/>
          </p:nvPr>
        </p:nvSpPr>
        <p:spPr>
          <a:xfrm>
            <a:off x="3060775" y="1748278"/>
            <a:ext cx="8763000" cy="1219200"/>
          </a:xfrm>
        </p:spPr>
        <p:txBody>
          <a:bodyPr tIns="594000">
            <a:norm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 Сервиса</a:t>
            </a:r>
          </a:p>
        </p:txBody>
      </p:sp>
      <p:sp>
        <p:nvSpPr>
          <p:cNvPr id="20" name="Рисунок 9">
            <a:extLst>
              <a:ext uri="{FF2B5EF4-FFF2-40B4-BE49-F238E27FC236}">
                <a16:creationId xmlns:a16="http://schemas.microsoft.com/office/drawing/2014/main" id="{F2574A9F-233D-434C-9F6B-21A5352744D2}"/>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 или </a:t>
            </a:r>
            <a:r>
              <a:rPr lang="en-US" dirty="0"/>
              <a:t>NDA</a:t>
            </a:r>
            <a:endParaRPr lang="ru-RU" dirty="0"/>
          </a:p>
        </p:txBody>
      </p:sp>
      <p:sp>
        <p:nvSpPr>
          <p:cNvPr id="21" name="Текст 5">
            <a:extLst>
              <a:ext uri="{FF2B5EF4-FFF2-40B4-BE49-F238E27FC236}">
                <a16:creationId xmlns:a16="http://schemas.microsoft.com/office/drawing/2014/main" id="{EAE55469-0C21-1A45-9E51-211C7A9BFBBC}"/>
              </a:ext>
            </a:extLst>
          </p:cNvPr>
          <p:cNvSpPr>
            <a:spLocks noGrp="1"/>
          </p:cNvSpPr>
          <p:nvPr>
            <p:ph type="body" sz="quarter" idx="10" hasCustomPrompt="1"/>
          </p:nvPr>
        </p:nvSpPr>
        <p:spPr>
          <a:xfrm>
            <a:off x="3042000" y="7496175"/>
            <a:ext cx="8418163" cy="830673"/>
          </a:xfrm>
          <a:prstGeom prst="rect">
            <a:avLst/>
          </a:prstGeom>
        </p:spPr>
        <p:txBody>
          <a:bodyPr lIns="0" tIns="0" bIns="0" anchor="b" anchorCtr="0"/>
          <a:lstStyle>
            <a:lvl1pPr>
              <a:lnSpc>
                <a:spcPct val="100000"/>
              </a:lnSpc>
              <a:spcBef>
                <a:spcPts val="0"/>
              </a:spcBef>
              <a:spcAft>
                <a:spcPts val="0"/>
              </a:spcAft>
              <a:defRPr sz="3200" baseline="0">
                <a:latin typeface="+mj-lt"/>
              </a:defRPr>
            </a:lvl1pPr>
          </a:lstStyle>
          <a:p>
            <a:pPr lvl="0"/>
            <a:r>
              <a:rPr lang="en-US" dirty="0"/>
              <a:t>Name</a:t>
            </a:r>
            <a:endParaRPr lang="ru-RU" dirty="0"/>
          </a:p>
        </p:txBody>
      </p:sp>
      <p:sp>
        <p:nvSpPr>
          <p:cNvPr id="22" name="Текст 13">
            <a:extLst>
              <a:ext uri="{FF2B5EF4-FFF2-40B4-BE49-F238E27FC236}">
                <a16:creationId xmlns:a16="http://schemas.microsoft.com/office/drawing/2014/main" id="{47CE952D-A80F-7D46-9DDA-3082D6B78841}"/>
              </a:ext>
            </a:extLst>
          </p:cNvPr>
          <p:cNvSpPr>
            <a:spLocks noGrp="1"/>
          </p:cNvSpPr>
          <p:nvPr>
            <p:ph type="body" sz="quarter" idx="11" hasCustomPrompt="1"/>
          </p:nvPr>
        </p:nvSpPr>
        <p:spPr>
          <a:xfrm>
            <a:off x="3042000" y="8560198"/>
            <a:ext cx="8418163" cy="1108630"/>
          </a:xfrm>
          <a:prstGeom prst="rect">
            <a:avLst/>
          </a:prstGeom>
        </p:spPr>
        <p:txBody>
          <a:bodyPr lIns="0" tIns="0" bIns="0" anchor="t" anchorCtr="0"/>
          <a:lstStyle>
            <a:lvl1pPr>
              <a:spcBef>
                <a:spcPts val="0"/>
              </a:spcBef>
              <a:spcAft>
                <a:spcPts val="0"/>
              </a:spcAft>
              <a:defRPr sz="3200">
                <a:latin typeface="+mn-lt"/>
              </a:defRPr>
            </a:lvl1pPr>
          </a:lstStyle>
          <a:p>
            <a:pPr lvl="0"/>
            <a:r>
              <a:rPr lang="en-US" dirty="0"/>
              <a:t>Position</a:t>
            </a:r>
            <a:endParaRPr lang="ru-RU" dirty="0"/>
          </a:p>
        </p:txBody>
      </p:sp>
      <p:sp>
        <p:nvSpPr>
          <p:cNvPr id="23" name="Текст 13">
            <a:extLst>
              <a:ext uri="{FF2B5EF4-FFF2-40B4-BE49-F238E27FC236}">
                <a16:creationId xmlns:a16="http://schemas.microsoft.com/office/drawing/2014/main" id="{70813444-2C33-EA43-AE52-3342287D3C73}"/>
              </a:ext>
            </a:extLst>
          </p:cNvPr>
          <p:cNvSpPr>
            <a:spLocks noGrp="1"/>
          </p:cNvSpPr>
          <p:nvPr>
            <p:ph type="body" sz="quarter" idx="15" hasCustomPrompt="1"/>
          </p:nvPr>
        </p:nvSpPr>
        <p:spPr>
          <a:xfrm>
            <a:off x="3041609" y="10053824"/>
            <a:ext cx="8418554"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логин@</a:t>
            </a:r>
            <a:r>
              <a:rPr lang="en-US" dirty="0" err="1"/>
              <a:t>yandex-team.ru</a:t>
            </a:r>
            <a:endParaRPr lang="en-US" dirty="0"/>
          </a:p>
        </p:txBody>
      </p:sp>
      <p:sp>
        <p:nvSpPr>
          <p:cNvPr id="24" name="Рисунок 2">
            <a:extLst>
              <a:ext uri="{FF2B5EF4-FFF2-40B4-BE49-F238E27FC236}">
                <a16:creationId xmlns:a16="http://schemas.microsoft.com/office/drawing/2014/main" id="{EC0D2289-400F-CD4E-A345-0E06C430DDEB}"/>
              </a:ext>
            </a:extLst>
          </p:cNvPr>
          <p:cNvSpPr>
            <a:spLocks noGrp="1"/>
          </p:cNvSpPr>
          <p:nvPr>
            <p:ph type="pic" sz="quarter" idx="22" hasCustomPrompt="1"/>
          </p:nvPr>
        </p:nvSpPr>
        <p:spPr>
          <a:xfrm>
            <a:off x="2455458" y="10847525"/>
            <a:ext cx="432688" cy="409250"/>
          </a:xfrm>
          <a:prstGeom prst="rect">
            <a:avLst/>
          </a:prstGeom>
        </p:spPr>
        <p:txBody>
          <a:bodyPr tIns="0" anchor="ctr" anchorCtr="1">
            <a:normAutofit/>
          </a:bodyPr>
          <a:lstStyle>
            <a:lvl1pPr marL="0" marR="0" indent="0" algn="l" defTabSz="1828619" rtl="0" eaLnBrk="1" fontAlgn="auto" latinLnBrk="0" hangingPunct="1">
              <a:lnSpc>
                <a:spcPct val="100000"/>
              </a:lnSpc>
              <a:spcBef>
                <a:spcPts val="3000"/>
              </a:spcBef>
              <a:spcAft>
                <a:spcPts val="3000"/>
              </a:spcAft>
              <a:buClrTx/>
              <a:buSzTx/>
              <a:buFontTx/>
              <a:buNone/>
              <a:tabLst/>
              <a:defRPr sz="1400"/>
            </a:lvl1pPr>
          </a:lstStyle>
          <a:p>
            <a:r>
              <a:rPr lang="en-US" dirty="0"/>
              <a:t>Icon</a:t>
            </a:r>
          </a:p>
        </p:txBody>
      </p:sp>
      <p:sp>
        <p:nvSpPr>
          <p:cNvPr id="27" name="Текст 13">
            <a:extLst>
              <a:ext uri="{FF2B5EF4-FFF2-40B4-BE49-F238E27FC236}">
                <a16:creationId xmlns:a16="http://schemas.microsoft.com/office/drawing/2014/main" id="{77D0C741-B480-1D49-88D9-0133C70F0ABE}"/>
              </a:ext>
            </a:extLst>
          </p:cNvPr>
          <p:cNvSpPr>
            <a:spLocks noGrp="1"/>
          </p:cNvSpPr>
          <p:nvPr>
            <p:ph type="body" sz="quarter" idx="23" hasCustomPrompt="1"/>
          </p:nvPr>
        </p:nvSpPr>
        <p:spPr>
          <a:xfrm>
            <a:off x="3041607" y="10797004"/>
            <a:ext cx="8418555"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
        <p:nvSpPr>
          <p:cNvPr id="28" name="Текст 5">
            <a:extLst>
              <a:ext uri="{FF2B5EF4-FFF2-40B4-BE49-F238E27FC236}">
                <a16:creationId xmlns:a16="http://schemas.microsoft.com/office/drawing/2014/main" id="{FFF86162-5146-A34A-8041-62C28A169EE4}"/>
              </a:ext>
            </a:extLst>
          </p:cNvPr>
          <p:cNvSpPr>
            <a:spLocks noGrp="1"/>
          </p:cNvSpPr>
          <p:nvPr>
            <p:ph type="body" sz="quarter" idx="24" hasCustomPrompt="1"/>
          </p:nvPr>
        </p:nvSpPr>
        <p:spPr>
          <a:xfrm>
            <a:off x="12566751" y="7496175"/>
            <a:ext cx="8783537" cy="830673"/>
          </a:xfrm>
          <a:prstGeom prst="rect">
            <a:avLst/>
          </a:prstGeom>
        </p:spPr>
        <p:txBody>
          <a:bodyPr lIns="0" tIns="0" bIns="0" anchor="b" anchorCtr="0"/>
          <a:lstStyle>
            <a:lvl1pPr>
              <a:lnSpc>
                <a:spcPct val="100000"/>
              </a:lnSpc>
              <a:spcBef>
                <a:spcPts val="0"/>
              </a:spcBef>
              <a:spcAft>
                <a:spcPts val="0"/>
              </a:spcAft>
              <a:defRPr sz="3200" baseline="0">
                <a:latin typeface="+mj-lt"/>
              </a:defRPr>
            </a:lvl1pPr>
          </a:lstStyle>
          <a:p>
            <a:pPr lvl="0"/>
            <a:r>
              <a:rPr lang="en-US" dirty="0"/>
              <a:t>Name</a:t>
            </a:r>
            <a:endParaRPr lang="ru-RU" dirty="0"/>
          </a:p>
        </p:txBody>
      </p:sp>
      <p:sp>
        <p:nvSpPr>
          <p:cNvPr id="29" name="Текст 13">
            <a:extLst>
              <a:ext uri="{FF2B5EF4-FFF2-40B4-BE49-F238E27FC236}">
                <a16:creationId xmlns:a16="http://schemas.microsoft.com/office/drawing/2014/main" id="{7E81EC0E-C936-F047-BCBE-336A7C292867}"/>
              </a:ext>
            </a:extLst>
          </p:cNvPr>
          <p:cNvSpPr>
            <a:spLocks noGrp="1"/>
          </p:cNvSpPr>
          <p:nvPr>
            <p:ph type="body" sz="quarter" idx="25" hasCustomPrompt="1"/>
          </p:nvPr>
        </p:nvSpPr>
        <p:spPr>
          <a:xfrm>
            <a:off x="12566751" y="8560198"/>
            <a:ext cx="8783537" cy="1108630"/>
          </a:xfrm>
          <a:prstGeom prst="rect">
            <a:avLst/>
          </a:prstGeom>
        </p:spPr>
        <p:txBody>
          <a:bodyPr lIns="0" tIns="0" bIns="0" anchor="t" anchorCtr="0"/>
          <a:lstStyle>
            <a:lvl1pPr>
              <a:spcBef>
                <a:spcPts val="0"/>
              </a:spcBef>
              <a:spcAft>
                <a:spcPts val="0"/>
              </a:spcAft>
              <a:defRPr sz="3200">
                <a:latin typeface="+mn-lt"/>
              </a:defRPr>
            </a:lvl1pPr>
          </a:lstStyle>
          <a:p>
            <a:pPr lvl="0"/>
            <a:r>
              <a:rPr lang="en-US" dirty="0"/>
              <a:t>Position</a:t>
            </a:r>
            <a:endParaRPr lang="ru-RU" dirty="0"/>
          </a:p>
        </p:txBody>
      </p:sp>
      <p:sp>
        <p:nvSpPr>
          <p:cNvPr id="30" name="Текст 13">
            <a:extLst>
              <a:ext uri="{FF2B5EF4-FFF2-40B4-BE49-F238E27FC236}">
                <a16:creationId xmlns:a16="http://schemas.microsoft.com/office/drawing/2014/main" id="{07F13FDB-A60B-B342-A857-6517C7DCD78C}"/>
              </a:ext>
            </a:extLst>
          </p:cNvPr>
          <p:cNvSpPr>
            <a:spLocks noGrp="1"/>
          </p:cNvSpPr>
          <p:nvPr>
            <p:ph type="body" sz="quarter" idx="26" hasCustomPrompt="1"/>
          </p:nvPr>
        </p:nvSpPr>
        <p:spPr>
          <a:xfrm>
            <a:off x="12568741" y="10053824"/>
            <a:ext cx="8781460" cy="737030"/>
          </a:xfrm>
          <a:prstGeom prst="rect">
            <a:avLst/>
          </a:prstGeom>
        </p:spPr>
        <p:txBody>
          <a:bodyPr lIns="0" tIns="828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логин@</a:t>
            </a:r>
            <a:r>
              <a:rPr lang="en-US" dirty="0" err="1"/>
              <a:t>yandex-team.ru</a:t>
            </a:r>
            <a:endParaRPr lang="en-US" dirty="0"/>
          </a:p>
        </p:txBody>
      </p:sp>
      <p:sp>
        <p:nvSpPr>
          <p:cNvPr id="31" name="Рисунок 2">
            <a:extLst>
              <a:ext uri="{FF2B5EF4-FFF2-40B4-BE49-F238E27FC236}">
                <a16:creationId xmlns:a16="http://schemas.microsoft.com/office/drawing/2014/main" id="{3B2C3192-866A-8048-BEA0-5B4E8777CCFF}"/>
              </a:ext>
            </a:extLst>
          </p:cNvPr>
          <p:cNvSpPr>
            <a:spLocks noGrp="1"/>
          </p:cNvSpPr>
          <p:nvPr>
            <p:ph type="pic" sz="quarter" idx="27" hasCustomPrompt="1"/>
          </p:nvPr>
        </p:nvSpPr>
        <p:spPr>
          <a:xfrm>
            <a:off x="11992033" y="10847525"/>
            <a:ext cx="432688" cy="409250"/>
          </a:xfrm>
          <a:prstGeom prst="rect">
            <a:avLst/>
          </a:prstGeom>
        </p:spPr>
        <p:txBody>
          <a:bodyPr tIns="0" anchor="ctr" anchorCtr="1">
            <a:normAutofit/>
          </a:bodyPr>
          <a:lstStyle>
            <a:lvl1pPr marL="0" marR="0" indent="0" algn="l" defTabSz="1828619" rtl="0" eaLnBrk="1" fontAlgn="auto" latinLnBrk="0" hangingPunct="1">
              <a:lnSpc>
                <a:spcPct val="100000"/>
              </a:lnSpc>
              <a:spcBef>
                <a:spcPts val="3000"/>
              </a:spcBef>
              <a:spcAft>
                <a:spcPts val="3000"/>
              </a:spcAft>
              <a:buClrTx/>
              <a:buSzTx/>
              <a:buFontTx/>
              <a:buNone/>
              <a:tabLst/>
              <a:defRPr sz="1400"/>
            </a:lvl1pPr>
          </a:lstStyle>
          <a:p>
            <a:r>
              <a:rPr lang="en-US" dirty="0"/>
              <a:t>Icon</a:t>
            </a:r>
          </a:p>
        </p:txBody>
      </p:sp>
      <p:sp>
        <p:nvSpPr>
          <p:cNvPr id="32" name="Текст 13">
            <a:extLst>
              <a:ext uri="{FF2B5EF4-FFF2-40B4-BE49-F238E27FC236}">
                <a16:creationId xmlns:a16="http://schemas.microsoft.com/office/drawing/2014/main" id="{7AE597FB-C22A-7E48-A3EE-8EFF0DCD357B}"/>
              </a:ext>
            </a:extLst>
          </p:cNvPr>
          <p:cNvSpPr>
            <a:spLocks noGrp="1"/>
          </p:cNvSpPr>
          <p:nvPr>
            <p:ph type="body" sz="quarter" idx="28" hasCustomPrompt="1"/>
          </p:nvPr>
        </p:nvSpPr>
        <p:spPr>
          <a:xfrm>
            <a:off x="12568739" y="10797004"/>
            <a:ext cx="8781461" cy="720187"/>
          </a:xfrm>
          <a:prstGeom prst="rect">
            <a:avLst/>
          </a:prstGeom>
        </p:spPr>
        <p:txBody>
          <a:bodyPr lIns="0" tIns="68400"/>
          <a:lstStyle>
            <a:lvl1pPr marL="0" marR="0" indent="0" algn="l" defTabSz="1828619" rtl="0" eaLnBrk="1" fontAlgn="auto" latinLnBrk="0" hangingPunct="1">
              <a:lnSpc>
                <a:spcPct val="100000"/>
              </a:lnSpc>
              <a:spcBef>
                <a:spcPts val="0"/>
              </a:spcBef>
              <a:spcAft>
                <a:spcPts val="0"/>
              </a:spcAft>
              <a:buClrTx/>
              <a:buSzTx/>
              <a:buFontTx/>
              <a:buNone/>
              <a:tabLst/>
              <a:defRPr sz="2400">
                <a:latin typeface="+mn-lt"/>
              </a:defRPr>
            </a:lvl1pPr>
          </a:lstStyle>
          <a:p>
            <a:pPr marL="0" marR="0" lvl="0" indent="0" algn="l" defTabSz="1828619" rtl="0" eaLnBrk="1" fontAlgn="auto" latinLnBrk="0" hangingPunct="1">
              <a:lnSpc>
                <a:spcPct val="100000"/>
              </a:lnSpc>
              <a:spcBef>
                <a:spcPts val="2400"/>
              </a:spcBef>
              <a:spcAft>
                <a:spcPts val="2400"/>
              </a:spcAft>
              <a:buClrTx/>
              <a:buSzTx/>
              <a:buFontTx/>
              <a:buNone/>
              <a:tabLst/>
              <a:defRPr/>
            </a:pPr>
            <a:r>
              <a:rPr lang="ru-RU" dirty="0"/>
              <a:t>@</a:t>
            </a:r>
            <a:r>
              <a:rPr lang="en-US" dirty="0"/>
              <a:t>username</a:t>
            </a:r>
          </a:p>
        </p:txBody>
      </p:sp>
      <p:sp>
        <p:nvSpPr>
          <p:cNvPr id="33" name="Рисунок 2">
            <a:extLst>
              <a:ext uri="{FF2B5EF4-FFF2-40B4-BE49-F238E27FC236}">
                <a16:creationId xmlns:a16="http://schemas.microsoft.com/office/drawing/2014/main" id="{4DF56AA7-D6F0-BA4C-8FBE-3FA6464E61F7}"/>
              </a:ext>
            </a:extLst>
          </p:cNvPr>
          <p:cNvSpPr>
            <a:spLocks noGrp="1"/>
          </p:cNvSpPr>
          <p:nvPr>
            <p:ph type="pic" sz="quarter" idx="29" hasCustomPrompt="1"/>
          </p:nvPr>
        </p:nvSpPr>
        <p:spPr>
          <a:xfrm>
            <a:off x="2455458" y="10110377"/>
            <a:ext cx="432688" cy="409250"/>
          </a:xfrm>
          <a:prstGeom prst="rect">
            <a:avLst/>
          </a:prstGeom>
        </p:spPr>
        <p:txBody>
          <a:bodyPr tIns="0" anchor="ctr" anchorCtr="1">
            <a:normAutofit/>
          </a:bodyPr>
          <a:lstStyle>
            <a:lvl1pPr marL="0" marR="0" indent="0" algn="l" defTabSz="1828619" rtl="0" eaLnBrk="1" fontAlgn="auto" latinLnBrk="0" hangingPunct="1">
              <a:lnSpc>
                <a:spcPct val="100000"/>
              </a:lnSpc>
              <a:spcBef>
                <a:spcPts val="3000"/>
              </a:spcBef>
              <a:spcAft>
                <a:spcPts val="3000"/>
              </a:spcAft>
              <a:buClrTx/>
              <a:buSzTx/>
              <a:buFontTx/>
              <a:buNone/>
              <a:tabLst/>
              <a:defRPr sz="1400"/>
            </a:lvl1pPr>
          </a:lstStyle>
          <a:p>
            <a:r>
              <a:rPr lang="en-US" dirty="0"/>
              <a:t>Icon</a:t>
            </a:r>
          </a:p>
        </p:txBody>
      </p:sp>
      <p:sp>
        <p:nvSpPr>
          <p:cNvPr id="34" name="Рисунок 2">
            <a:extLst>
              <a:ext uri="{FF2B5EF4-FFF2-40B4-BE49-F238E27FC236}">
                <a16:creationId xmlns:a16="http://schemas.microsoft.com/office/drawing/2014/main" id="{2EB03A33-C54E-0245-9F4E-355716FD52BB}"/>
              </a:ext>
            </a:extLst>
          </p:cNvPr>
          <p:cNvSpPr>
            <a:spLocks noGrp="1"/>
          </p:cNvSpPr>
          <p:nvPr>
            <p:ph type="pic" sz="quarter" idx="30" hasCustomPrompt="1"/>
          </p:nvPr>
        </p:nvSpPr>
        <p:spPr>
          <a:xfrm>
            <a:off x="11992033" y="10110377"/>
            <a:ext cx="432688" cy="409250"/>
          </a:xfrm>
          <a:prstGeom prst="rect">
            <a:avLst/>
          </a:prstGeom>
        </p:spPr>
        <p:txBody>
          <a:bodyPr tIns="0" anchor="ctr" anchorCtr="1">
            <a:normAutofit/>
          </a:bodyPr>
          <a:lstStyle>
            <a:lvl1pPr marL="0" marR="0" indent="0" algn="l" defTabSz="1828619" rtl="0" eaLnBrk="1" fontAlgn="auto" latinLnBrk="0" hangingPunct="1">
              <a:lnSpc>
                <a:spcPct val="100000"/>
              </a:lnSpc>
              <a:spcBef>
                <a:spcPts val="3000"/>
              </a:spcBef>
              <a:spcAft>
                <a:spcPts val="3000"/>
              </a:spcAft>
              <a:buClrTx/>
              <a:buSzTx/>
              <a:buFontTx/>
              <a:buNone/>
              <a:tabLst/>
              <a:defRPr sz="1400"/>
            </a:lvl1pPr>
          </a:lstStyle>
          <a:p>
            <a:r>
              <a:rPr lang="en-US" dirty="0"/>
              <a:t>Icon</a:t>
            </a:r>
          </a:p>
        </p:txBody>
      </p:sp>
    </p:spTree>
    <p:extLst>
      <p:ext uri="{BB962C8B-B14F-4D97-AF65-F5344CB8AC3E}">
        <p14:creationId xmlns:p14="http://schemas.microsoft.com/office/powerpoint/2010/main" val="302943015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Пустой слайд">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815928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Нулевой_слайд_ru">
    <p:spTree>
      <p:nvGrpSpPr>
        <p:cNvPr id="1" name=""/>
        <p:cNvGrpSpPr/>
        <p:nvPr/>
      </p:nvGrpSpPr>
      <p:grpSpPr>
        <a:xfrm>
          <a:off x="0" y="0"/>
          <a:ext cx="0" cy="0"/>
          <a:chOff x="0" y="0"/>
          <a:chExt cx="0" cy="0"/>
        </a:xfrm>
      </p:grpSpPr>
      <p:pic>
        <p:nvPicPr>
          <p:cNvPr id="5" name="Изображение 3">
            <a:extLst>
              <a:ext uri="{FF2B5EF4-FFF2-40B4-BE49-F238E27FC236}">
                <a16:creationId xmlns:a16="http://schemas.microsoft.com/office/drawing/2014/main" id="{40923594-8447-5A46-8A64-5871B7E0E6F7}"/>
              </a:ext>
            </a:extLst>
          </p:cNvPr>
          <p:cNvPicPr>
            <a:picLocks noChangeAspect="1"/>
          </p:cNvPicPr>
          <p:nvPr userDrawn="1"/>
        </p:nvPicPr>
        <p:blipFill>
          <a:blip r:embed="rId2"/>
          <a:stretch>
            <a:fillRect/>
          </a:stretch>
        </p:blipFill>
        <p:spPr>
          <a:xfrm>
            <a:off x="8894763" y="5636795"/>
            <a:ext cx="6589712" cy="2525311"/>
          </a:xfrm>
          <a:prstGeom prst="rect">
            <a:avLst/>
          </a:prstGeom>
        </p:spPr>
      </p:pic>
    </p:spTree>
    <p:extLst>
      <p:ext uri="{BB962C8B-B14F-4D97-AF65-F5344CB8AC3E}">
        <p14:creationId xmlns:p14="http://schemas.microsoft.com/office/powerpoint/2010/main" val="247789746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Нулевой_слайд_eng">
    <p:spTree>
      <p:nvGrpSpPr>
        <p:cNvPr id="1" name=""/>
        <p:cNvGrpSpPr/>
        <p:nvPr/>
      </p:nvGrpSpPr>
      <p:grpSpPr>
        <a:xfrm>
          <a:off x="0" y="0"/>
          <a:ext cx="0" cy="0"/>
          <a:chOff x="0" y="0"/>
          <a:chExt cx="0" cy="0"/>
        </a:xfrm>
      </p:grpSpPr>
      <p:pic>
        <p:nvPicPr>
          <p:cNvPr id="3" name="Изображение 3">
            <a:extLst>
              <a:ext uri="{FF2B5EF4-FFF2-40B4-BE49-F238E27FC236}">
                <a16:creationId xmlns:a16="http://schemas.microsoft.com/office/drawing/2014/main" id="{14A44DEE-CE10-CA46-AD73-F9481496D74F}"/>
              </a:ext>
            </a:extLst>
          </p:cNvPr>
          <p:cNvPicPr>
            <a:picLocks noChangeAspect="1"/>
          </p:cNvPicPr>
          <p:nvPr userDrawn="1"/>
        </p:nvPicPr>
        <p:blipFill>
          <a:blip r:embed="rId2"/>
          <a:stretch>
            <a:fillRect/>
          </a:stretch>
        </p:blipFill>
        <p:spPr>
          <a:xfrm>
            <a:off x="8901875" y="5457926"/>
            <a:ext cx="6582600" cy="2424397"/>
          </a:xfrm>
          <a:prstGeom prst="rect">
            <a:avLst/>
          </a:prstGeom>
        </p:spPr>
      </p:pic>
    </p:spTree>
    <p:extLst>
      <p:ext uri="{BB962C8B-B14F-4D97-AF65-F5344CB8AC3E}">
        <p14:creationId xmlns:p14="http://schemas.microsoft.com/office/powerpoint/2010/main" val="284711959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Титульный слайд_ru">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042001" y="10061096"/>
            <a:ext cx="18308288" cy="1818167"/>
          </a:xfrm>
        </p:spPr>
        <p:txBody>
          <a:bodyPr lIns="0" tIns="0" rIns="0" bIns="251999" anchor="b" anchorCtr="0">
            <a:noAutofit/>
          </a:bodyPr>
          <a:lstStyle>
            <a:lvl1pPr marL="0" indent="0" algn="l">
              <a:lnSpc>
                <a:spcPct val="100000"/>
              </a:lnSpc>
              <a:spcBef>
                <a:spcPts val="0"/>
              </a:spcBef>
              <a:spcAft>
                <a:spcPts val="0"/>
              </a:spcAft>
              <a:buNone/>
              <a:defRPr sz="3200" baseline="0">
                <a:latin typeface="+mn-lt"/>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ru-RU" dirty="0"/>
              <a:t>Имя и Фамилия, должность</a:t>
            </a:r>
            <a:endParaRPr lang="en-US" dirty="0"/>
          </a:p>
        </p:txBody>
      </p:sp>
      <p:sp>
        <p:nvSpPr>
          <p:cNvPr id="15" name="Title 1">
            <a:extLst>
              <a:ext uri="{FF2B5EF4-FFF2-40B4-BE49-F238E27FC236}">
                <a16:creationId xmlns:a16="http://schemas.microsoft.com/office/drawing/2014/main" id="{6D50639F-F59F-B746-A68D-63C278D476F6}"/>
              </a:ext>
            </a:extLst>
          </p:cNvPr>
          <p:cNvSpPr>
            <a:spLocks noGrp="1"/>
          </p:cNvSpPr>
          <p:nvPr>
            <p:ph type="ctrTitle" hasCustomPrompt="1"/>
          </p:nvPr>
        </p:nvSpPr>
        <p:spPr>
          <a:xfrm>
            <a:off x="3042718" y="3831168"/>
            <a:ext cx="18308288"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 презентации</a:t>
            </a:r>
            <a:endParaRPr lang="en-US" dirty="0"/>
          </a:p>
        </p:txBody>
      </p:sp>
      <p:sp>
        <p:nvSpPr>
          <p:cNvPr id="35" name="Рисунок 9">
            <a:extLst>
              <a:ext uri="{FF2B5EF4-FFF2-40B4-BE49-F238E27FC236}">
                <a16:creationId xmlns:a16="http://schemas.microsoft.com/office/drawing/2014/main" id="{48D1D383-E3AC-5F4C-BB7C-F076B9B83EE1}"/>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a:t>
            </a:r>
            <a:r>
              <a:rPr lang="en-US" dirty="0"/>
              <a:t> </a:t>
            </a:r>
            <a:r>
              <a:rPr lang="ru-RU" dirty="0"/>
              <a:t>или</a:t>
            </a:r>
            <a:r>
              <a:rPr lang="en-US" dirty="0"/>
              <a:t> NDA</a:t>
            </a:r>
            <a:endParaRPr lang="ru-RU" dirty="0"/>
          </a:p>
        </p:txBody>
      </p:sp>
    </p:spTree>
    <p:extLst>
      <p:ext uri="{BB962C8B-B14F-4D97-AF65-F5344CB8AC3E}">
        <p14:creationId xmlns:p14="http://schemas.microsoft.com/office/powerpoint/2010/main" val="29519385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4">
    <p:bg>
      <p:bgPr>
        <a:solidFill>
          <a:schemeClr val="tx1"/>
        </a:solidFill>
        <a:effectLst/>
      </p:bgPr>
    </p:bg>
    <p:spTree>
      <p:nvGrpSpPr>
        <p:cNvPr id="1" name=""/>
        <p:cNvGrpSpPr/>
        <p:nvPr/>
      </p:nvGrpSpPr>
      <p:grpSpPr>
        <a:xfrm>
          <a:off x="0" y="0"/>
          <a:ext cx="0" cy="0"/>
          <a:chOff x="0" y="0"/>
          <a:chExt cx="0" cy="0"/>
        </a:xfrm>
      </p:grpSpPr>
      <p:sp>
        <p:nvSpPr>
          <p:cNvPr id="3" name="Рисунок 2">
            <a:extLst>
              <a:ext uri="{FF2B5EF4-FFF2-40B4-BE49-F238E27FC236}">
                <a16:creationId xmlns:a16="http://schemas.microsoft.com/office/drawing/2014/main" id="{E68F06DF-25BF-DA43-A249-1D8E105D81F5}"/>
              </a:ext>
            </a:extLst>
          </p:cNvPr>
          <p:cNvSpPr>
            <a:spLocks noGrp="1"/>
          </p:cNvSpPr>
          <p:nvPr>
            <p:ph type="pic" sz="quarter" idx="10" hasCustomPrompt="1"/>
          </p:nvPr>
        </p:nvSpPr>
        <p:spPr>
          <a:xfrm>
            <a:off x="57638" y="0"/>
            <a:ext cx="24382413" cy="13716000"/>
          </a:xfrm>
          <a:prstGeom prst="rect">
            <a:avLst/>
          </a:prstGeom>
          <a:blipFill>
            <a:blip r:embed="rId2">
              <a:alphaModFix amt="50000"/>
            </a:blip>
            <a:stretch>
              <a:fillRect/>
            </a:stretch>
          </a:blipFill>
        </p:spPr>
        <p:txBody>
          <a:bodyPr/>
          <a:lstStyle>
            <a:lvl1pPr algn="ctr">
              <a:defRPr>
                <a:solidFill>
                  <a:schemeClr val="bg2"/>
                </a:solidFill>
              </a:defRPr>
            </a:lvl1pPr>
          </a:lstStyle>
          <a:p>
            <a:r>
              <a:rPr lang="ru-RU" dirty="0"/>
              <a:t>На фон нужно вставить изображение</a:t>
            </a:r>
          </a:p>
        </p:txBody>
      </p:sp>
      <p:sp>
        <p:nvSpPr>
          <p:cNvPr id="5" name="Text Placeholder 2">
            <a:extLst>
              <a:ext uri="{FF2B5EF4-FFF2-40B4-BE49-F238E27FC236}">
                <a16:creationId xmlns:a16="http://schemas.microsoft.com/office/drawing/2014/main" id="{EA2A1BFC-2E62-AF46-B06C-706D800F0BC3}"/>
              </a:ext>
            </a:extLst>
          </p:cNvPr>
          <p:cNvSpPr>
            <a:spLocks noGrp="1"/>
          </p:cNvSpPr>
          <p:nvPr>
            <p:ph type="body" idx="1" hasCustomPrompt="1"/>
          </p:nvPr>
        </p:nvSpPr>
        <p:spPr>
          <a:xfrm>
            <a:off x="3042000" y="915889"/>
            <a:ext cx="18308288" cy="1085949"/>
          </a:xfrm>
          <a:prstGeom prst="rect">
            <a:avLst/>
          </a:prstGeom>
        </p:spPr>
        <p:txBody>
          <a:bodyPr tIns="125999" anchor="t">
            <a:noAutofit/>
          </a:bodyPr>
          <a:lstStyle>
            <a:lvl1pPr marL="0" indent="0">
              <a:buNone/>
              <a:defRPr sz="4800">
                <a:solidFill>
                  <a:schemeClr val="bg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6" name="Title 1">
            <a:extLst>
              <a:ext uri="{FF2B5EF4-FFF2-40B4-BE49-F238E27FC236}">
                <a16:creationId xmlns:a16="http://schemas.microsoft.com/office/drawing/2014/main" id="{FB0F8C3D-6D3E-D240-A05F-03CA334B26E4}"/>
              </a:ext>
            </a:extLst>
          </p:cNvPr>
          <p:cNvSpPr>
            <a:spLocks noGrp="1"/>
          </p:cNvSpPr>
          <p:nvPr>
            <p:ph type="ctrTitle" hasCustomPrompt="1"/>
          </p:nvPr>
        </p:nvSpPr>
        <p:spPr>
          <a:xfrm>
            <a:off x="3042718" y="3831168"/>
            <a:ext cx="8784157"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solidFill>
                  <a:schemeClr val="bg1"/>
                </a:solidFill>
                <a:latin typeface="+mj-lt"/>
              </a:defRPr>
            </a:lvl1pPr>
          </a:lstStyle>
          <a:p>
            <a:r>
              <a:rPr lang="ru-RU" dirty="0"/>
              <a:t>Заголовок</a:t>
            </a:r>
            <a:endParaRPr lang="en-US" dirty="0"/>
          </a:p>
        </p:txBody>
      </p:sp>
    </p:spTree>
    <p:extLst>
      <p:ext uri="{BB962C8B-B14F-4D97-AF65-F5344CB8AC3E}">
        <p14:creationId xmlns:p14="http://schemas.microsoft.com/office/powerpoint/2010/main" val="1242347028"/>
      </p:ext>
    </p:extLst>
  </p:cSld>
  <p:clrMapOvr>
    <a:masterClrMapping/>
  </p:clrMapOvr>
  <p:extLst>
    <p:ext uri="{DCECCB84-F9BA-43D5-87BE-67443E8EF086}">
      <p15:sldGuideLst xmlns:p15="http://schemas.microsoft.com/office/powerpoint/2012/main"/>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Титульный слайд_eng">
    <p:bg>
      <p:bgPr>
        <a:solidFill>
          <a:schemeClr val="bg1"/>
        </a:solidFill>
        <a:effectLst/>
      </p:bgPr>
    </p:bg>
    <p:spTree>
      <p:nvGrpSpPr>
        <p:cNvPr id="1" name=""/>
        <p:cNvGrpSpPr/>
        <p:nvPr/>
      </p:nvGrpSpPr>
      <p:grpSpPr>
        <a:xfrm>
          <a:off x="0" y="0"/>
          <a:ext cx="0" cy="0"/>
          <a:chOff x="0" y="0"/>
          <a:chExt cx="0" cy="0"/>
        </a:xfrm>
      </p:grpSpPr>
      <p:pic>
        <p:nvPicPr>
          <p:cNvPr id="12" name="Изображение 8">
            <a:extLst>
              <a:ext uri="{FF2B5EF4-FFF2-40B4-BE49-F238E27FC236}">
                <a16:creationId xmlns:a16="http://schemas.microsoft.com/office/drawing/2014/main" id="{4BDDB143-F27E-4A4F-81EF-CF473B4BCC3D}"/>
              </a:ext>
            </a:extLst>
          </p:cNvPr>
          <p:cNvPicPr>
            <a:picLocks noChangeAspect="1"/>
          </p:cNvPicPr>
          <p:nvPr userDrawn="1"/>
        </p:nvPicPr>
        <p:blipFill>
          <a:blip r:embed="rId2"/>
          <a:stretch>
            <a:fillRect/>
          </a:stretch>
        </p:blipFill>
        <p:spPr>
          <a:xfrm>
            <a:off x="3075939" y="1884224"/>
            <a:ext cx="2329024" cy="857788"/>
          </a:xfrm>
          <a:prstGeom prst="rect">
            <a:avLst/>
          </a:prstGeom>
        </p:spPr>
      </p:pic>
      <p:sp>
        <p:nvSpPr>
          <p:cNvPr id="9" name="Subtitle 2">
            <a:extLst>
              <a:ext uri="{FF2B5EF4-FFF2-40B4-BE49-F238E27FC236}">
                <a16:creationId xmlns:a16="http://schemas.microsoft.com/office/drawing/2014/main" id="{F6C8D39B-D58C-0445-9CFA-71520C250F3D}"/>
              </a:ext>
            </a:extLst>
          </p:cNvPr>
          <p:cNvSpPr>
            <a:spLocks noGrp="1"/>
          </p:cNvSpPr>
          <p:nvPr>
            <p:ph type="subTitle" idx="1" hasCustomPrompt="1"/>
          </p:nvPr>
        </p:nvSpPr>
        <p:spPr>
          <a:xfrm>
            <a:off x="3042001" y="10061096"/>
            <a:ext cx="18308288" cy="1818167"/>
          </a:xfrm>
        </p:spPr>
        <p:txBody>
          <a:bodyPr lIns="0" tIns="0" rIns="0" bIns="251999" anchor="b" anchorCtr="0">
            <a:noAutofit/>
          </a:bodyPr>
          <a:lstStyle>
            <a:lvl1pPr marL="0" indent="0" algn="l">
              <a:lnSpc>
                <a:spcPct val="100000"/>
              </a:lnSpc>
              <a:spcBef>
                <a:spcPts val="0"/>
              </a:spcBef>
              <a:spcAft>
                <a:spcPts val="0"/>
              </a:spcAft>
              <a:buNone/>
              <a:defRPr sz="3200" baseline="0">
                <a:latin typeface="+mn-lt"/>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en-US" dirty="0"/>
              <a:t>Name</a:t>
            </a:r>
            <a:r>
              <a:rPr lang="ru-RU" dirty="0"/>
              <a:t>, </a:t>
            </a:r>
            <a:r>
              <a:rPr lang="en-US" dirty="0"/>
              <a:t>position</a:t>
            </a:r>
          </a:p>
        </p:txBody>
      </p:sp>
      <p:sp>
        <p:nvSpPr>
          <p:cNvPr id="10" name="Рисунок 7">
            <a:extLst>
              <a:ext uri="{FF2B5EF4-FFF2-40B4-BE49-F238E27FC236}">
                <a16:creationId xmlns:a16="http://schemas.microsoft.com/office/drawing/2014/main" id="{3C929475-4986-B94B-8DD4-AB7E21B6B073}"/>
              </a:ext>
            </a:extLst>
          </p:cNvPr>
          <p:cNvSpPr>
            <a:spLocks noGrp="1"/>
          </p:cNvSpPr>
          <p:nvPr>
            <p:ph type="pic" sz="quarter" idx="13" hasCustomPrompt="1"/>
          </p:nvPr>
        </p:nvSpPr>
        <p:spPr>
          <a:xfrm>
            <a:off x="3060775" y="1748278"/>
            <a:ext cx="8763000" cy="1219200"/>
          </a:xfrm>
        </p:spPr>
        <p:txBody>
          <a:bodyPr tIns="594000">
            <a:norm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 Сервиса</a:t>
            </a:r>
          </a:p>
        </p:txBody>
      </p:sp>
      <p:sp>
        <p:nvSpPr>
          <p:cNvPr id="11" name="Рисунок 9">
            <a:extLst>
              <a:ext uri="{FF2B5EF4-FFF2-40B4-BE49-F238E27FC236}">
                <a16:creationId xmlns:a16="http://schemas.microsoft.com/office/drawing/2014/main" id="{1B0B3019-AFD9-0743-8868-0C3A8ED2169A}"/>
              </a:ext>
            </a:extLst>
          </p:cNvPr>
          <p:cNvSpPr>
            <a:spLocks noGrp="1"/>
          </p:cNvSpPr>
          <p:nvPr>
            <p:ph type="pic" sz="quarter" idx="14" hasCustomPrompt="1"/>
          </p:nvPr>
        </p:nvSpPr>
        <p:spPr>
          <a:xfrm>
            <a:off x="15484475" y="1753711"/>
            <a:ext cx="5865814" cy="1227234"/>
          </a:xfrm>
          <a:noFill/>
          <a:ln>
            <a:noFill/>
          </a:ln>
        </p:spPr>
        <p:txBody>
          <a:bodyPr tIns="594000">
            <a:noAutofit/>
          </a:bodyPr>
          <a:lstStyle>
            <a:lvl1pPr marL="0" indent="0" algn="ctr">
              <a:buFontTx/>
              <a:buNone/>
              <a:defRPr sz="3200" b="0" i="0" baseline="0">
                <a:latin typeface="+mn-lt"/>
                <a:ea typeface="Yandex Sans Text Thin" charset="0"/>
                <a:cs typeface="Yandex Sans Text Thin" charset="0"/>
              </a:defRPr>
            </a:lvl1pPr>
          </a:lstStyle>
          <a:p>
            <a:r>
              <a:rPr lang="ru-RU" dirty="0"/>
              <a:t>Логотип</a:t>
            </a:r>
            <a:r>
              <a:rPr lang="en-US" dirty="0"/>
              <a:t> </a:t>
            </a:r>
            <a:r>
              <a:rPr lang="ru-RU" dirty="0"/>
              <a:t>партнёра или </a:t>
            </a:r>
            <a:r>
              <a:rPr lang="en-US" dirty="0"/>
              <a:t>NDA</a:t>
            </a:r>
            <a:endParaRPr lang="ru-RU" dirty="0"/>
          </a:p>
        </p:txBody>
      </p:sp>
      <p:sp>
        <p:nvSpPr>
          <p:cNvPr id="13" name="Title 1">
            <a:extLst>
              <a:ext uri="{FF2B5EF4-FFF2-40B4-BE49-F238E27FC236}">
                <a16:creationId xmlns:a16="http://schemas.microsoft.com/office/drawing/2014/main" id="{C6F670BF-8E22-3E4D-9C0A-54CE30779E69}"/>
              </a:ext>
            </a:extLst>
          </p:cNvPr>
          <p:cNvSpPr>
            <a:spLocks noGrp="1"/>
          </p:cNvSpPr>
          <p:nvPr>
            <p:ph type="ctrTitle" hasCustomPrompt="1"/>
          </p:nvPr>
        </p:nvSpPr>
        <p:spPr>
          <a:xfrm>
            <a:off x="3042718" y="3831168"/>
            <a:ext cx="18308288"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en-US" dirty="0"/>
              <a:t>Presentation title</a:t>
            </a:r>
          </a:p>
        </p:txBody>
      </p:sp>
    </p:spTree>
    <p:extLst>
      <p:ext uri="{BB962C8B-B14F-4D97-AF65-F5344CB8AC3E}">
        <p14:creationId xmlns:p14="http://schemas.microsoft.com/office/powerpoint/2010/main" val="180456691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1">
    <p:bg>
      <p:bgPr>
        <a:solidFill>
          <a:schemeClr val="bg2"/>
        </a:solidFill>
        <a:effectLst/>
      </p:bgPr>
    </p:bg>
    <p:spTree>
      <p:nvGrpSpPr>
        <p:cNvPr id="1" name=""/>
        <p:cNvGrpSpPr/>
        <p:nvPr/>
      </p:nvGrpSpPr>
      <p:grpSpPr>
        <a:xfrm>
          <a:off x="0" y="0"/>
          <a:ext cx="0" cy="0"/>
          <a:chOff x="0" y="0"/>
          <a:chExt cx="0" cy="0"/>
        </a:xfrm>
      </p:grpSpPr>
      <p:sp>
        <p:nvSpPr>
          <p:cNvPr id="7" name="Text Placeholder 2"/>
          <p:cNvSpPr>
            <a:spLocks noGrp="1"/>
          </p:cNvSpPr>
          <p:nvPr>
            <p:ph type="body" idx="1" hasCustomPrompt="1"/>
          </p:nvPr>
        </p:nvSpPr>
        <p:spPr>
          <a:xfrm>
            <a:off x="3042001" y="915889"/>
            <a:ext cx="18308288" cy="1085949"/>
          </a:xfrm>
          <a:prstGeom prst="rect">
            <a:avLst/>
          </a:prstGeom>
        </p:spPr>
        <p:txBody>
          <a:bodyPr tIns="125999" anchor="t">
            <a:noAutofit/>
          </a:bodyPr>
          <a:lstStyle>
            <a:lvl1pPr marL="0" indent="0">
              <a:buNone/>
              <a:defRPr sz="4800">
                <a:solidFill>
                  <a:schemeClr val="tx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4" name="Title 1">
            <a:extLst>
              <a:ext uri="{FF2B5EF4-FFF2-40B4-BE49-F238E27FC236}">
                <a16:creationId xmlns:a16="http://schemas.microsoft.com/office/drawing/2014/main" id="{5718877E-EFDC-BB45-AB21-136CBDAED258}"/>
              </a:ext>
            </a:extLst>
          </p:cNvPr>
          <p:cNvSpPr>
            <a:spLocks noGrp="1"/>
          </p:cNvSpPr>
          <p:nvPr>
            <p:ph type="ctrTitle" hasCustomPrompt="1"/>
          </p:nvPr>
        </p:nvSpPr>
        <p:spPr>
          <a:xfrm>
            <a:off x="3042718" y="3831168"/>
            <a:ext cx="18308288"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a:t>
            </a:r>
            <a:endParaRPr lang="en-US" dirty="0"/>
          </a:p>
        </p:txBody>
      </p:sp>
    </p:spTree>
    <p:extLst>
      <p:ext uri="{BB962C8B-B14F-4D97-AF65-F5344CB8AC3E}">
        <p14:creationId xmlns:p14="http://schemas.microsoft.com/office/powerpoint/2010/main" val="3969084688"/>
      </p:ext>
    </p:extLst>
  </p:cSld>
  <p:clrMapOvr>
    <a:masterClrMapping/>
  </p:clrMapOvr>
  <p:extLst>
    <p:ext uri="{DCECCB84-F9BA-43D5-87BE-67443E8EF086}">
      <p15:sldGuideLst xmlns:p15="http://schemas.microsoft.com/office/powerpoint/2012/main"/>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2">
    <p:bg>
      <p:bgPr>
        <a:solidFill>
          <a:schemeClr val="bg2"/>
        </a:solidFill>
        <a:effectLst/>
      </p:bgPr>
    </p:bg>
    <p:spTree>
      <p:nvGrpSpPr>
        <p:cNvPr id="1" name=""/>
        <p:cNvGrpSpPr/>
        <p:nvPr/>
      </p:nvGrpSpPr>
      <p:grpSpPr>
        <a:xfrm>
          <a:off x="0" y="0"/>
          <a:ext cx="0" cy="0"/>
          <a:chOff x="0" y="0"/>
          <a:chExt cx="0" cy="0"/>
        </a:xfrm>
      </p:grpSpPr>
      <p:sp>
        <p:nvSpPr>
          <p:cNvPr id="4" name="Рисунок 2">
            <a:extLst>
              <a:ext uri="{FF2B5EF4-FFF2-40B4-BE49-F238E27FC236}">
                <a16:creationId xmlns:a16="http://schemas.microsoft.com/office/drawing/2014/main" id="{121498A8-B247-8E41-B989-21A7A9E9BA40}"/>
              </a:ext>
            </a:extLst>
          </p:cNvPr>
          <p:cNvSpPr>
            <a:spLocks noGrp="1"/>
          </p:cNvSpPr>
          <p:nvPr>
            <p:ph type="pic" sz="quarter" idx="13" hasCustomPrompt="1"/>
          </p:nvPr>
        </p:nvSpPr>
        <p:spPr>
          <a:xfrm>
            <a:off x="1589074" y="5561156"/>
            <a:ext cx="2911489" cy="2438960"/>
          </a:xfrm>
          <a:prstGeom prst="rect">
            <a:avLst/>
          </a:prstGeom>
        </p:spPr>
        <p:txBody>
          <a:bodyPr anchor="ctr" anchorCtr="1"/>
          <a:lstStyle>
            <a:lvl1pPr marL="0" marR="0" indent="0" algn="ctr" defTabSz="1828619" rtl="0" eaLnBrk="1" fontAlgn="auto" latinLnBrk="0" hangingPunct="1">
              <a:lnSpc>
                <a:spcPct val="100000"/>
              </a:lnSpc>
              <a:spcBef>
                <a:spcPts val="0"/>
              </a:spcBef>
              <a:spcAft>
                <a:spcPts val="0"/>
              </a:spcAft>
              <a:buClrTx/>
              <a:buSzTx/>
              <a:buFontTx/>
              <a:buNone/>
              <a:tabLst/>
              <a:defRPr sz="3200"/>
            </a:lvl1pPr>
          </a:lstStyle>
          <a:p>
            <a:r>
              <a:rPr lang="ru-RU" dirty="0"/>
              <a:t>Окно для вставки пиктограммы </a:t>
            </a:r>
            <a:r>
              <a:rPr lang="en-US" dirty="0"/>
              <a:t>PNG</a:t>
            </a:r>
          </a:p>
        </p:txBody>
      </p:sp>
      <p:sp>
        <p:nvSpPr>
          <p:cNvPr id="5" name="Text Placeholder 2">
            <a:extLst>
              <a:ext uri="{FF2B5EF4-FFF2-40B4-BE49-F238E27FC236}">
                <a16:creationId xmlns:a16="http://schemas.microsoft.com/office/drawing/2014/main" id="{EC3A226A-A6E5-FC45-8E25-292A9270E55A}"/>
              </a:ext>
            </a:extLst>
          </p:cNvPr>
          <p:cNvSpPr>
            <a:spLocks noGrp="1"/>
          </p:cNvSpPr>
          <p:nvPr>
            <p:ph type="body" idx="1" hasCustomPrompt="1"/>
          </p:nvPr>
        </p:nvSpPr>
        <p:spPr>
          <a:xfrm>
            <a:off x="5245631" y="915889"/>
            <a:ext cx="16104658" cy="1085949"/>
          </a:xfrm>
          <a:prstGeom prst="rect">
            <a:avLst/>
          </a:prstGeom>
        </p:spPr>
        <p:txBody>
          <a:bodyPr tIns="125999" anchor="t">
            <a:noAutofit/>
          </a:bodyPr>
          <a:lstStyle>
            <a:lvl1pPr marL="0" indent="0">
              <a:buNone/>
              <a:defRPr sz="4800">
                <a:solidFill>
                  <a:schemeClr val="tx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8" name="Title 1">
            <a:extLst>
              <a:ext uri="{FF2B5EF4-FFF2-40B4-BE49-F238E27FC236}">
                <a16:creationId xmlns:a16="http://schemas.microsoft.com/office/drawing/2014/main" id="{40F78064-496F-884F-B574-B9E9DA8CA6C7}"/>
              </a:ext>
            </a:extLst>
          </p:cNvPr>
          <p:cNvSpPr>
            <a:spLocks noGrp="1"/>
          </p:cNvSpPr>
          <p:nvPr>
            <p:ph type="ctrTitle" hasCustomPrompt="1"/>
          </p:nvPr>
        </p:nvSpPr>
        <p:spPr>
          <a:xfrm>
            <a:off x="5246348" y="3831168"/>
            <a:ext cx="16103940"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a:t>
            </a:r>
            <a:endParaRPr lang="en-US" dirty="0"/>
          </a:p>
        </p:txBody>
      </p:sp>
    </p:spTree>
    <p:extLst>
      <p:ext uri="{BB962C8B-B14F-4D97-AF65-F5344CB8AC3E}">
        <p14:creationId xmlns:p14="http://schemas.microsoft.com/office/powerpoint/2010/main" val="3158937339"/>
      </p:ext>
    </p:extLst>
  </p:cSld>
  <p:clrMapOvr>
    <a:masterClrMapping/>
  </p:clrMapOvr>
  <p:extLst>
    <p:ext uri="{DCECCB84-F9BA-43D5-87BE-67443E8EF086}">
      <p15:sldGuideLst xmlns:p15="http://schemas.microsoft.com/office/powerpoint/2012/main"/>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3">
    <p:bg>
      <p:bgPr>
        <a:solidFill>
          <a:schemeClr val="bg2"/>
        </a:solidFill>
        <a:effectLst/>
      </p:bgPr>
    </p:bg>
    <p:spTree>
      <p:nvGrpSpPr>
        <p:cNvPr id="1" name=""/>
        <p:cNvGrpSpPr/>
        <p:nvPr/>
      </p:nvGrpSpPr>
      <p:grpSpPr>
        <a:xfrm>
          <a:off x="0" y="0"/>
          <a:ext cx="0" cy="0"/>
          <a:chOff x="0" y="0"/>
          <a:chExt cx="0" cy="0"/>
        </a:xfrm>
      </p:grpSpPr>
      <p:sp>
        <p:nvSpPr>
          <p:cNvPr id="4" name="Рисунок 2">
            <a:extLst>
              <a:ext uri="{FF2B5EF4-FFF2-40B4-BE49-F238E27FC236}">
                <a16:creationId xmlns:a16="http://schemas.microsoft.com/office/drawing/2014/main" id="{61527DB0-CF55-144D-9CA7-48B711C5913F}"/>
              </a:ext>
            </a:extLst>
          </p:cNvPr>
          <p:cNvSpPr>
            <a:spLocks noGrp="1"/>
          </p:cNvSpPr>
          <p:nvPr>
            <p:ph type="pic" sz="quarter" idx="13" hasCustomPrompt="1"/>
          </p:nvPr>
        </p:nvSpPr>
        <p:spPr>
          <a:xfrm>
            <a:off x="15513050" y="0"/>
            <a:ext cx="8880953" cy="13729825"/>
          </a:xfrm>
          <a:custGeom>
            <a:avLst/>
            <a:gdLst>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0 w 9936178"/>
              <a:gd name="connsiteY4" fmla="*/ 0 h 13716000"/>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0 w 9936178"/>
              <a:gd name="connsiteY5" fmla="*/ 0 h 13716000"/>
              <a:gd name="connsiteX0" fmla="*/ 175245 w 10111423"/>
              <a:gd name="connsiteY0" fmla="*/ 0 h 13716000"/>
              <a:gd name="connsiteX1" fmla="*/ 10111423 w 10111423"/>
              <a:gd name="connsiteY1" fmla="*/ 0 h 13716000"/>
              <a:gd name="connsiteX2" fmla="*/ 10111423 w 10111423"/>
              <a:gd name="connsiteY2" fmla="*/ 13716000 h 13716000"/>
              <a:gd name="connsiteX3" fmla="*/ 175245 w 10111423"/>
              <a:gd name="connsiteY3" fmla="*/ 13716000 h 13716000"/>
              <a:gd name="connsiteX4" fmla="*/ 3131170 w 10111423"/>
              <a:gd name="connsiteY4" fmla="*/ 6680200 h 13716000"/>
              <a:gd name="connsiteX5" fmla="*/ 175245 w 10111423"/>
              <a:gd name="connsiteY5" fmla="*/ 0 h 13716000"/>
              <a:gd name="connsiteX0" fmla="*/ 207023 w 10143201"/>
              <a:gd name="connsiteY0" fmla="*/ 0 h 15045022"/>
              <a:gd name="connsiteX1" fmla="*/ 10143201 w 10143201"/>
              <a:gd name="connsiteY1" fmla="*/ 0 h 15045022"/>
              <a:gd name="connsiteX2" fmla="*/ 10143201 w 10143201"/>
              <a:gd name="connsiteY2" fmla="*/ 13716000 h 15045022"/>
              <a:gd name="connsiteX3" fmla="*/ 207023 w 10143201"/>
              <a:gd name="connsiteY3" fmla="*/ 13716000 h 15045022"/>
              <a:gd name="connsiteX4" fmla="*/ 3162948 w 10143201"/>
              <a:gd name="connsiteY4" fmla="*/ 6680200 h 15045022"/>
              <a:gd name="connsiteX5" fmla="*/ 207023 w 10143201"/>
              <a:gd name="connsiteY5" fmla="*/ 0 h 15045022"/>
              <a:gd name="connsiteX0" fmla="*/ 207023 w 10143201"/>
              <a:gd name="connsiteY0" fmla="*/ 0 h 14732000"/>
              <a:gd name="connsiteX1" fmla="*/ 10143201 w 10143201"/>
              <a:gd name="connsiteY1" fmla="*/ 0 h 14732000"/>
              <a:gd name="connsiteX2" fmla="*/ 10143201 w 10143201"/>
              <a:gd name="connsiteY2" fmla="*/ 13716000 h 14732000"/>
              <a:gd name="connsiteX3" fmla="*/ 207023 w 10143201"/>
              <a:gd name="connsiteY3" fmla="*/ 13716000 h 14732000"/>
              <a:gd name="connsiteX4" fmla="*/ 3162948 w 10143201"/>
              <a:gd name="connsiteY4" fmla="*/ 6680200 h 14732000"/>
              <a:gd name="connsiteX5" fmla="*/ 207023 w 10143201"/>
              <a:gd name="connsiteY5" fmla="*/ 0 h 14732000"/>
              <a:gd name="connsiteX0" fmla="*/ 207023 w 10143201"/>
              <a:gd name="connsiteY0" fmla="*/ 0 h 14732000"/>
              <a:gd name="connsiteX1" fmla="*/ 10143201 w 10143201"/>
              <a:gd name="connsiteY1" fmla="*/ 0 h 14732000"/>
              <a:gd name="connsiteX2" fmla="*/ 10143201 w 10143201"/>
              <a:gd name="connsiteY2" fmla="*/ 13716000 h 14732000"/>
              <a:gd name="connsiteX3" fmla="*/ 207023 w 10143201"/>
              <a:gd name="connsiteY3" fmla="*/ 13716000 h 14732000"/>
              <a:gd name="connsiteX4" fmla="*/ 3162948 w 10143201"/>
              <a:gd name="connsiteY4" fmla="*/ 6680200 h 14732000"/>
              <a:gd name="connsiteX5" fmla="*/ 207023 w 10143201"/>
              <a:gd name="connsiteY5" fmla="*/ 0 h 14732000"/>
              <a:gd name="connsiteX0" fmla="*/ 207023 w 10143201"/>
              <a:gd name="connsiteY0" fmla="*/ 0 h 14732000"/>
              <a:gd name="connsiteX1" fmla="*/ 10143201 w 10143201"/>
              <a:gd name="connsiteY1" fmla="*/ 0 h 14732000"/>
              <a:gd name="connsiteX2" fmla="*/ 10143201 w 10143201"/>
              <a:gd name="connsiteY2" fmla="*/ 13716000 h 14732000"/>
              <a:gd name="connsiteX3" fmla="*/ 207023 w 10143201"/>
              <a:gd name="connsiteY3" fmla="*/ 13716000 h 14732000"/>
              <a:gd name="connsiteX4" fmla="*/ 3162948 w 10143201"/>
              <a:gd name="connsiteY4" fmla="*/ 6680200 h 14732000"/>
              <a:gd name="connsiteX5" fmla="*/ 207023 w 10143201"/>
              <a:gd name="connsiteY5" fmla="*/ 0 h 14732000"/>
              <a:gd name="connsiteX0" fmla="*/ 207023 w 11385223"/>
              <a:gd name="connsiteY0" fmla="*/ 0 h 15045022"/>
              <a:gd name="connsiteX1" fmla="*/ 10143201 w 11385223"/>
              <a:gd name="connsiteY1" fmla="*/ 0 h 15045022"/>
              <a:gd name="connsiteX2" fmla="*/ 10143201 w 11385223"/>
              <a:gd name="connsiteY2" fmla="*/ 13716000 h 15045022"/>
              <a:gd name="connsiteX3" fmla="*/ 207023 w 11385223"/>
              <a:gd name="connsiteY3" fmla="*/ 13716000 h 15045022"/>
              <a:gd name="connsiteX4" fmla="*/ 3162948 w 11385223"/>
              <a:gd name="connsiteY4" fmla="*/ 6680200 h 15045022"/>
              <a:gd name="connsiteX5" fmla="*/ 207023 w 11385223"/>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1385223"/>
              <a:gd name="connsiteY0" fmla="*/ 0 h 15045022"/>
              <a:gd name="connsiteX1" fmla="*/ 10143201 w 11385223"/>
              <a:gd name="connsiteY1" fmla="*/ 0 h 15045022"/>
              <a:gd name="connsiteX2" fmla="*/ 10143201 w 11385223"/>
              <a:gd name="connsiteY2" fmla="*/ 13716000 h 15045022"/>
              <a:gd name="connsiteX3" fmla="*/ 207023 w 11385223"/>
              <a:gd name="connsiteY3" fmla="*/ 13716000 h 15045022"/>
              <a:gd name="connsiteX4" fmla="*/ 3162948 w 11385223"/>
              <a:gd name="connsiteY4" fmla="*/ 6680200 h 15045022"/>
              <a:gd name="connsiteX5" fmla="*/ 207023 w 11385223"/>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0879214"/>
              <a:gd name="connsiteY0" fmla="*/ 0 h 15045022"/>
              <a:gd name="connsiteX1" fmla="*/ 10143201 w 10879214"/>
              <a:gd name="connsiteY1" fmla="*/ 0 h 15045022"/>
              <a:gd name="connsiteX2" fmla="*/ 10143201 w 10879214"/>
              <a:gd name="connsiteY2" fmla="*/ 13716000 h 15045022"/>
              <a:gd name="connsiteX3" fmla="*/ 207023 w 10879214"/>
              <a:gd name="connsiteY3" fmla="*/ 13716000 h 15045022"/>
              <a:gd name="connsiteX4" fmla="*/ 3162948 w 10879214"/>
              <a:gd name="connsiteY4" fmla="*/ 6680200 h 15045022"/>
              <a:gd name="connsiteX5" fmla="*/ 207023 w 10879214"/>
              <a:gd name="connsiteY5" fmla="*/ 0 h 15045022"/>
              <a:gd name="connsiteX0" fmla="*/ 207023 w 10143201"/>
              <a:gd name="connsiteY0" fmla="*/ 0 h 15045022"/>
              <a:gd name="connsiteX1" fmla="*/ 10143201 w 10143201"/>
              <a:gd name="connsiteY1" fmla="*/ 0 h 15045022"/>
              <a:gd name="connsiteX2" fmla="*/ 10143201 w 10143201"/>
              <a:gd name="connsiteY2" fmla="*/ 13716000 h 15045022"/>
              <a:gd name="connsiteX3" fmla="*/ 207023 w 10143201"/>
              <a:gd name="connsiteY3" fmla="*/ 13716000 h 15045022"/>
              <a:gd name="connsiteX4" fmla="*/ 3162948 w 10143201"/>
              <a:gd name="connsiteY4" fmla="*/ 6680200 h 15045022"/>
              <a:gd name="connsiteX5" fmla="*/ 207023 w 10143201"/>
              <a:gd name="connsiteY5" fmla="*/ 0 h 15045022"/>
              <a:gd name="connsiteX0" fmla="*/ 207023 w 10143201"/>
              <a:gd name="connsiteY0" fmla="*/ 0 h 15045022"/>
              <a:gd name="connsiteX1" fmla="*/ 10143201 w 10143201"/>
              <a:gd name="connsiteY1" fmla="*/ 0 h 15045022"/>
              <a:gd name="connsiteX2" fmla="*/ 10143201 w 10143201"/>
              <a:gd name="connsiteY2" fmla="*/ 13716000 h 15045022"/>
              <a:gd name="connsiteX3" fmla="*/ 207023 w 10143201"/>
              <a:gd name="connsiteY3" fmla="*/ 13716000 h 15045022"/>
              <a:gd name="connsiteX4" fmla="*/ 3162948 w 10143201"/>
              <a:gd name="connsiteY4" fmla="*/ 6680200 h 15045022"/>
              <a:gd name="connsiteX5" fmla="*/ 207023 w 10143201"/>
              <a:gd name="connsiteY5" fmla="*/ 0 h 15045022"/>
              <a:gd name="connsiteX0" fmla="*/ 207023 w 10143201"/>
              <a:gd name="connsiteY0" fmla="*/ 0 h 14237170"/>
              <a:gd name="connsiteX1" fmla="*/ 10143201 w 10143201"/>
              <a:gd name="connsiteY1" fmla="*/ 0 h 14237170"/>
              <a:gd name="connsiteX2" fmla="*/ 10143201 w 10143201"/>
              <a:gd name="connsiteY2" fmla="*/ 13716000 h 14237170"/>
              <a:gd name="connsiteX3" fmla="*/ 207023 w 10143201"/>
              <a:gd name="connsiteY3" fmla="*/ 13716000 h 14237170"/>
              <a:gd name="connsiteX4" fmla="*/ 3162948 w 10143201"/>
              <a:gd name="connsiteY4" fmla="*/ 6680200 h 14237170"/>
              <a:gd name="connsiteX5" fmla="*/ 207023 w 10143201"/>
              <a:gd name="connsiteY5" fmla="*/ 0 h 14237170"/>
              <a:gd name="connsiteX0" fmla="*/ 207023 w 10143201"/>
              <a:gd name="connsiteY0" fmla="*/ 0 h 13716000"/>
              <a:gd name="connsiteX1" fmla="*/ 10143201 w 10143201"/>
              <a:gd name="connsiteY1" fmla="*/ 0 h 13716000"/>
              <a:gd name="connsiteX2" fmla="*/ 10143201 w 10143201"/>
              <a:gd name="connsiteY2" fmla="*/ 13716000 h 13716000"/>
              <a:gd name="connsiteX3" fmla="*/ 207023 w 10143201"/>
              <a:gd name="connsiteY3" fmla="*/ 13716000 h 13716000"/>
              <a:gd name="connsiteX4" fmla="*/ 3162948 w 10143201"/>
              <a:gd name="connsiteY4" fmla="*/ 6680200 h 13716000"/>
              <a:gd name="connsiteX5" fmla="*/ 207023 w 10143201"/>
              <a:gd name="connsiteY5" fmla="*/ 0 h 13716000"/>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0 w 9936178"/>
              <a:gd name="connsiteY5" fmla="*/ 0 h 13716000"/>
              <a:gd name="connsiteX0" fmla="*/ 0 w 9936178"/>
              <a:gd name="connsiteY0" fmla="*/ 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0 w 9936178"/>
              <a:gd name="connsiteY5" fmla="*/ 0 h 13716000"/>
              <a:gd name="connsiteX0" fmla="*/ 355600 w 9936178"/>
              <a:gd name="connsiteY0" fmla="*/ 25400 h 13716000"/>
              <a:gd name="connsiteX1" fmla="*/ 9936178 w 9936178"/>
              <a:gd name="connsiteY1" fmla="*/ 0 h 13716000"/>
              <a:gd name="connsiteX2" fmla="*/ 9936178 w 9936178"/>
              <a:gd name="connsiteY2" fmla="*/ 13716000 h 13716000"/>
              <a:gd name="connsiteX3" fmla="*/ 0 w 9936178"/>
              <a:gd name="connsiteY3" fmla="*/ 13716000 h 13716000"/>
              <a:gd name="connsiteX4" fmla="*/ 2955925 w 9936178"/>
              <a:gd name="connsiteY4" fmla="*/ 6680200 h 13716000"/>
              <a:gd name="connsiteX5" fmla="*/ 355600 w 9936178"/>
              <a:gd name="connsiteY5" fmla="*/ 25400 h 13716000"/>
              <a:gd name="connsiteX0" fmla="*/ 50800 w 9631378"/>
              <a:gd name="connsiteY0" fmla="*/ 25400 h 13716000"/>
              <a:gd name="connsiteX1" fmla="*/ 9631378 w 9631378"/>
              <a:gd name="connsiteY1" fmla="*/ 0 h 13716000"/>
              <a:gd name="connsiteX2" fmla="*/ 9631378 w 9631378"/>
              <a:gd name="connsiteY2" fmla="*/ 13716000 h 13716000"/>
              <a:gd name="connsiteX3" fmla="*/ 0 w 9631378"/>
              <a:gd name="connsiteY3" fmla="*/ 13690600 h 13716000"/>
              <a:gd name="connsiteX4" fmla="*/ 2651125 w 9631378"/>
              <a:gd name="connsiteY4" fmla="*/ 6680200 h 13716000"/>
              <a:gd name="connsiteX5" fmla="*/ 50800 w 9631378"/>
              <a:gd name="connsiteY5" fmla="*/ 25400 h 13716000"/>
              <a:gd name="connsiteX0" fmla="*/ 50800 w 9631378"/>
              <a:gd name="connsiteY0" fmla="*/ 25400 h 13716000"/>
              <a:gd name="connsiteX1" fmla="*/ 9631378 w 9631378"/>
              <a:gd name="connsiteY1" fmla="*/ 0 h 13716000"/>
              <a:gd name="connsiteX2" fmla="*/ 9631378 w 9631378"/>
              <a:gd name="connsiteY2" fmla="*/ 13716000 h 13716000"/>
              <a:gd name="connsiteX3" fmla="*/ 0 w 9631378"/>
              <a:gd name="connsiteY3" fmla="*/ 13690600 h 13716000"/>
              <a:gd name="connsiteX4" fmla="*/ 2610485 w 9631378"/>
              <a:gd name="connsiteY4" fmla="*/ 6791960 h 13716000"/>
              <a:gd name="connsiteX5" fmla="*/ 50800 w 9631378"/>
              <a:gd name="connsiteY5" fmla="*/ 25400 h 13716000"/>
              <a:gd name="connsiteX0" fmla="*/ 50800 w 9631378"/>
              <a:gd name="connsiteY0" fmla="*/ 25400 h 13716000"/>
              <a:gd name="connsiteX1" fmla="*/ 9631378 w 9631378"/>
              <a:gd name="connsiteY1" fmla="*/ 0 h 13716000"/>
              <a:gd name="connsiteX2" fmla="*/ 9631378 w 9631378"/>
              <a:gd name="connsiteY2" fmla="*/ 13716000 h 13716000"/>
              <a:gd name="connsiteX3" fmla="*/ 0 w 9631378"/>
              <a:gd name="connsiteY3" fmla="*/ 13690600 h 13716000"/>
              <a:gd name="connsiteX4" fmla="*/ 2620645 w 9631378"/>
              <a:gd name="connsiteY4" fmla="*/ 6751320 h 13716000"/>
              <a:gd name="connsiteX5" fmla="*/ 50800 w 9631378"/>
              <a:gd name="connsiteY5" fmla="*/ 25400 h 13716000"/>
              <a:gd name="connsiteX0" fmla="*/ 62375 w 9642953"/>
              <a:gd name="connsiteY0" fmla="*/ 25400 h 13725324"/>
              <a:gd name="connsiteX1" fmla="*/ 9642953 w 9642953"/>
              <a:gd name="connsiteY1" fmla="*/ 0 h 13725324"/>
              <a:gd name="connsiteX2" fmla="*/ 9642953 w 9642953"/>
              <a:gd name="connsiteY2" fmla="*/ 13716000 h 13725324"/>
              <a:gd name="connsiteX3" fmla="*/ 0 w 9642953"/>
              <a:gd name="connsiteY3" fmla="*/ 13725324 h 13725324"/>
              <a:gd name="connsiteX4" fmla="*/ 2632220 w 9642953"/>
              <a:gd name="connsiteY4" fmla="*/ 6751320 h 13725324"/>
              <a:gd name="connsiteX5" fmla="*/ 62375 w 9642953"/>
              <a:gd name="connsiteY5" fmla="*/ 25400 h 13725324"/>
              <a:gd name="connsiteX0" fmla="*/ 16077 w 9642953"/>
              <a:gd name="connsiteY0" fmla="*/ 2250 h 13725324"/>
              <a:gd name="connsiteX1" fmla="*/ 9642953 w 9642953"/>
              <a:gd name="connsiteY1" fmla="*/ 0 h 13725324"/>
              <a:gd name="connsiteX2" fmla="*/ 9642953 w 9642953"/>
              <a:gd name="connsiteY2" fmla="*/ 13716000 h 13725324"/>
              <a:gd name="connsiteX3" fmla="*/ 0 w 9642953"/>
              <a:gd name="connsiteY3" fmla="*/ 13725324 h 13725324"/>
              <a:gd name="connsiteX4" fmla="*/ 2632220 w 9642953"/>
              <a:gd name="connsiteY4" fmla="*/ 6751320 h 13725324"/>
              <a:gd name="connsiteX5" fmla="*/ 16077 w 9642953"/>
              <a:gd name="connsiteY5" fmla="*/ 2250 h 13725324"/>
              <a:gd name="connsiteX0" fmla="*/ 16077 w 9642953"/>
              <a:gd name="connsiteY0" fmla="*/ 2250 h 13725324"/>
              <a:gd name="connsiteX1" fmla="*/ 9642953 w 9642953"/>
              <a:gd name="connsiteY1" fmla="*/ 0 h 13725324"/>
              <a:gd name="connsiteX2" fmla="*/ 9642953 w 9642953"/>
              <a:gd name="connsiteY2" fmla="*/ 13716000 h 13725324"/>
              <a:gd name="connsiteX3" fmla="*/ 0 w 9642953"/>
              <a:gd name="connsiteY3" fmla="*/ 13725324 h 13725324"/>
              <a:gd name="connsiteX4" fmla="*/ 2585921 w 9642953"/>
              <a:gd name="connsiteY4" fmla="*/ 6751320 h 13725324"/>
              <a:gd name="connsiteX5" fmla="*/ 16077 w 9642953"/>
              <a:gd name="connsiteY5" fmla="*/ 2250 h 13725324"/>
              <a:gd name="connsiteX0" fmla="*/ 16077 w 9642953"/>
              <a:gd name="connsiteY0" fmla="*/ 2250 h 13725324"/>
              <a:gd name="connsiteX1" fmla="*/ 8880953 w 9642953"/>
              <a:gd name="connsiteY1" fmla="*/ 0 h 13725324"/>
              <a:gd name="connsiteX2" fmla="*/ 9642953 w 9642953"/>
              <a:gd name="connsiteY2" fmla="*/ 13716000 h 13725324"/>
              <a:gd name="connsiteX3" fmla="*/ 0 w 9642953"/>
              <a:gd name="connsiteY3" fmla="*/ 13725324 h 13725324"/>
              <a:gd name="connsiteX4" fmla="*/ 2585921 w 9642953"/>
              <a:gd name="connsiteY4" fmla="*/ 6751320 h 13725324"/>
              <a:gd name="connsiteX5" fmla="*/ 16077 w 9642953"/>
              <a:gd name="connsiteY5" fmla="*/ 2250 h 13725324"/>
              <a:gd name="connsiteX0" fmla="*/ 16077 w 8880953"/>
              <a:gd name="connsiteY0" fmla="*/ 2250 h 13741400"/>
              <a:gd name="connsiteX1" fmla="*/ 8880953 w 8880953"/>
              <a:gd name="connsiteY1" fmla="*/ 0 h 13741400"/>
              <a:gd name="connsiteX2" fmla="*/ 8880953 w 8880953"/>
              <a:gd name="connsiteY2" fmla="*/ 13741400 h 13741400"/>
              <a:gd name="connsiteX3" fmla="*/ 0 w 8880953"/>
              <a:gd name="connsiteY3" fmla="*/ 13725324 h 13741400"/>
              <a:gd name="connsiteX4" fmla="*/ 2585921 w 8880953"/>
              <a:gd name="connsiteY4" fmla="*/ 6751320 h 13741400"/>
              <a:gd name="connsiteX5" fmla="*/ 16077 w 8880953"/>
              <a:gd name="connsiteY5" fmla="*/ 2250 h 13741400"/>
              <a:gd name="connsiteX0" fmla="*/ 16077 w 8880953"/>
              <a:gd name="connsiteY0" fmla="*/ 2250 h 13725324"/>
              <a:gd name="connsiteX1" fmla="*/ 8880953 w 8880953"/>
              <a:gd name="connsiteY1" fmla="*/ 0 h 13725324"/>
              <a:gd name="connsiteX2" fmla="*/ 8880953 w 8880953"/>
              <a:gd name="connsiteY2" fmla="*/ 13718251 h 13725324"/>
              <a:gd name="connsiteX3" fmla="*/ 0 w 8880953"/>
              <a:gd name="connsiteY3" fmla="*/ 13725324 h 13725324"/>
              <a:gd name="connsiteX4" fmla="*/ 2585921 w 8880953"/>
              <a:gd name="connsiteY4" fmla="*/ 6751320 h 13725324"/>
              <a:gd name="connsiteX5" fmla="*/ 16077 w 8880953"/>
              <a:gd name="connsiteY5" fmla="*/ 2250 h 13725324"/>
              <a:gd name="connsiteX0" fmla="*/ 16077 w 8880953"/>
              <a:gd name="connsiteY0" fmla="*/ 2250 h 13729825"/>
              <a:gd name="connsiteX1" fmla="*/ 8880953 w 8880953"/>
              <a:gd name="connsiteY1" fmla="*/ 0 h 13729825"/>
              <a:gd name="connsiteX2" fmla="*/ 8869379 w 8880953"/>
              <a:gd name="connsiteY2" fmla="*/ 13729825 h 13729825"/>
              <a:gd name="connsiteX3" fmla="*/ 0 w 8880953"/>
              <a:gd name="connsiteY3" fmla="*/ 13725324 h 13729825"/>
              <a:gd name="connsiteX4" fmla="*/ 2585921 w 8880953"/>
              <a:gd name="connsiteY4" fmla="*/ 6751320 h 13729825"/>
              <a:gd name="connsiteX5" fmla="*/ 16077 w 8880953"/>
              <a:gd name="connsiteY5" fmla="*/ 2250 h 1372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80953" h="13729825">
                <a:moveTo>
                  <a:pt x="16077" y="2250"/>
                </a:moveTo>
                <a:lnTo>
                  <a:pt x="8880953" y="0"/>
                </a:lnTo>
                <a:lnTo>
                  <a:pt x="8869379" y="13729825"/>
                </a:lnTo>
                <a:lnTo>
                  <a:pt x="0" y="13725324"/>
                </a:lnTo>
                <a:lnTo>
                  <a:pt x="2585921" y="6751320"/>
                </a:lnTo>
                <a:lnTo>
                  <a:pt x="16077" y="2250"/>
                </a:lnTo>
                <a:close/>
              </a:path>
            </a:pathLst>
          </a:custGeom>
          <a:solidFill>
            <a:schemeClr val="bg1"/>
          </a:solidFill>
        </p:spPr>
        <p:txBody>
          <a:bodyPr anchor="ctr" anchorCtr="1"/>
          <a:lstStyle>
            <a:lvl1pPr algn="ctr">
              <a:defRPr/>
            </a:lvl1pPr>
          </a:lstStyle>
          <a:p>
            <a:r>
              <a:rPr lang="ru-RU" dirty="0"/>
              <a:t>Вставьте</a:t>
            </a:r>
            <a:br>
              <a:rPr lang="ru-RU" dirty="0"/>
            </a:br>
            <a:r>
              <a:rPr lang="ru-RU" dirty="0"/>
              <a:t>изображение</a:t>
            </a:r>
          </a:p>
        </p:txBody>
      </p:sp>
      <p:sp>
        <p:nvSpPr>
          <p:cNvPr id="5" name="Text Placeholder 2">
            <a:extLst>
              <a:ext uri="{FF2B5EF4-FFF2-40B4-BE49-F238E27FC236}">
                <a16:creationId xmlns:a16="http://schemas.microsoft.com/office/drawing/2014/main" id="{47B8B226-C026-5B41-8DF8-CE1C75FD8C2C}"/>
              </a:ext>
            </a:extLst>
          </p:cNvPr>
          <p:cNvSpPr>
            <a:spLocks noGrp="1"/>
          </p:cNvSpPr>
          <p:nvPr>
            <p:ph type="body" idx="1" hasCustomPrompt="1"/>
          </p:nvPr>
        </p:nvSpPr>
        <p:spPr>
          <a:xfrm>
            <a:off x="3042000" y="915889"/>
            <a:ext cx="12442475" cy="1085949"/>
          </a:xfrm>
          <a:prstGeom prst="rect">
            <a:avLst/>
          </a:prstGeom>
        </p:spPr>
        <p:txBody>
          <a:bodyPr tIns="125999" anchor="t">
            <a:noAutofit/>
          </a:bodyPr>
          <a:lstStyle>
            <a:lvl1pPr marL="0" indent="0">
              <a:buNone/>
              <a:defRPr sz="4800">
                <a:solidFill>
                  <a:schemeClr val="tx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6" name="Title 1">
            <a:extLst>
              <a:ext uri="{FF2B5EF4-FFF2-40B4-BE49-F238E27FC236}">
                <a16:creationId xmlns:a16="http://schemas.microsoft.com/office/drawing/2014/main" id="{7168BEC1-770E-C549-A6A1-8DF59D047572}"/>
              </a:ext>
            </a:extLst>
          </p:cNvPr>
          <p:cNvSpPr>
            <a:spLocks noGrp="1"/>
          </p:cNvSpPr>
          <p:nvPr>
            <p:ph type="ctrTitle" hasCustomPrompt="1"/>
          </p:nvPr>
        </p:nvSpPr>
        <p:spPr>
          <a:xfrm>
            <a:off x="3042718" y="3831168"/>
            <a:ext cx="13178357"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latin typeface="+mj-lt"/>
              </a:defRPr>
            </a:lvl1pPr>
          </a:lstStyle>
          <a:p>
            <a:r>
              <a:rPr lang="ru-RU" dirty="0"/>
              <a:t>Заголовок</a:t>
            </a:r>
            <a:endParaRPr lang="en-US" dirty="0"/>
          </a:p>
        </p:txBody>
      </p:sp>
    </p:spTree>
    <p:extLst>
      <p:ext uri="{BB962C8B-B14F-4D97-AF65-F5344CB8AC3E}">
        <p14:creationId xmlns:p14="http://schemas.microsoft.com/office/powerpoint/2010/main" val="3400170992"/>
      </p:ext>
    </p:extLst>
  </p:cSld>
  <p:clrMapOvr>
    <a:masterClrMapping/>
  </p:clrMapOvr>
  <p:extLst>
    <p:ext uri="{DCECCB84-F9BA-43D5-87BE-67443E8EF086}">
      <p15:sldGuideLst xmlns:p15="http://schemas.microsoft.com/office/powerpoint/2012/main"/>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Слайд-разделитель_4">
    <p:bg>
      <p:bgPr>
        <a:solidFill>
          <a:schemeClr val="tx1"/>
        </a:solidFill>
        <a:effectLst/>
      </p:bgPr>
    </p:bg>
    <p:spTree>
      <p:nvGrpSpPr>
        <p:cNvPr id="1" name=""/>
        <p:cNvGrpSpPr/>
        <p:nvPr/>
      </p:nvGrpSpPr>
      <p:grpSpPr>
        <a:xfrm>
          <a:off x="0" y="0"/>
          <a:ext cx="0" cy="0"/>
          <a:chOff x="0" y="0"/>
          <a:chExt cx="0" cy="0"/>
        </a:xfrm>
      </p:grpSpPr>
      <p:sp>
        <p:nvSpPr>
          <p:cNvPr id="3" name="Рисунок 2">
            <a:extLst>
              <a:ext uri="{FF2B5EF4-FFF2-40B4-BE49-F238E27FC236}">
                <a16:creationId xmlns:a16="http://schemas.microsoft.com/office/drawing/2014/main" id="{E68F06DF-25BF-DA43-A249-1D8E105D81F5}"/>
              </a:ext>
            </a:extLst>
          </p:cNvPr>
          <p:cNvSpPr>
            <a:spLocks noGrp="1"/>
          </p:cNvSpPr>
          <p:nvPr>
            <p:ph type="pic" sz="quarter" idx="10" hasCustomPrompt="1"/>
          </p:nvPr>
        </p:nvSpPr>
        <p:spPr>
          <a:xfrm>
            <a:off x="57638" y="0"/>
            <a:ext cx="24382413" cy="13716000"/>
          </a:xfrm>
          <a:prstGeom prst="rect">
            <a:avLst/>
          </a:prstGeom>
          <a:blipFill>
            <a:blip r:embed="rId2">
              <a:alphaModFix amt="50000"/>
            </a:blip>
            <a:stretch>
              <a:fillRect/>
            </a:stretch>
          </a:blipFill>
        </p:spPr>
        <p:txBody>
          <a:bodyPr/>
          <a:lstStyle>
            <a:lvl1pPr algn="ctr">
              <a:defRPr>
                <a:solidFill>
                  <a:schemeClr val="bg2"/>
                </a:solidFill>
              </a:defRPr>
            </a:lvl1pPr>
          </a:lstStyle>
          <a:p>
            <a:r>
              <a:rPr lang="ru-RU" dirty="0"/>
              <a:t>На фон нужно вставить изображение</a:t>
            </a:r>
          </a:p>
        </p:txBody>
      </p:sp>
      <p:sp>
        <p:nvSpPr>
          <p:cNvPr id="5" name="Text Placeholder 2">
            <a:extLst>
              <a:ext uri="{FF2B5EF4-FFF2-40B4-BE49-F238E27FC236}">
                <a16:creationId xmlns:a16="http://schemas.microsoft.com/office/drawing/2014/main" id="{EA2A1BFC-2E62-AF46-B06C-706D800F0BC3}"/>
              </a:ext>
            </a:extLst>
          </p:cNvPr>
          <p:cNvSpPr>
            <a:spLocks noGrp="1"/>
          </p:cNvSpPr>
          <p:nvPr>
            <p:ph type="body" idx="1" hasCustomPrompt="1"/>
          </p:nvPr>
        </p:nvSpPr>
        <p:spPr>
          <a:xfrm>
            <a:off x="3042000" y="915889"/>
            <a:ext cx="18308288" cy="1085949"/>
          </a:xfrm>
          <a:prstGeom prst="rect">
            <a:avLst/>
          </a:prstGeom>
        </p:spPr>
        <p:txBody>
          <a:bodyPr tIns="125999" anchor="t">
            <a:noAutofit/>
          </a:bodyPr>
          <a:lstStyle>
            <a:lvl1pPr marL="0" indent="0">
              <a:buNone/>
              <a:defRPr sz="4800">
                <a:solidFill>
                  <a:schemeClr val="bg1"/>
                </a:solidFill>
                <a:latin typeface="+mn-lt"/>
              </a:defRPr>
            </a:lvl1pPr>
            <a:lvl2pPr marL="914308" indent="0">
              <a:buNone/>
              <a:defRPr sz="4000">
                <a:solidFill>
                  <a:schemeClr val="tx1">
                    <a:tint val="75000"/>
                  </a:schemeClr>
                </a:solidFill>
              </a:defRPr>
            </a:lvl2pPr>
            <a:lvl3pPr marL="1828619" indent="0">
              <a:buNone/>
              <a:defRPr sz="3600">
                <a:solidFill>
                  <a:schemeClr val="tx1">
                    <a:tint val="75000"/>
                  </a:schemeClr>
                </a:solidFill>
              </a:defRPr>
            </a:lvl3pPr>
            <a:lvl4pPr marL="2742927" indent="0">
              <a:buNone/>
              <a:defRPr sz="3200">
                <a:solidFill>
                  <a:schemeClr val="tx1">
                    <a:tint val="75000"/>
                  </a:schemeClr>
                </a:solidFill>
              </a:defRPr>
            </a:lvl4pPr>
            <a:lvl5pPr marL="3657235" indent="0">
              <a:buNone/>
              <a:defRPr sz="3200">
                <a:solidFill>
                  <a:schemeClr val="tx1">
                    <a:tint val="75000"/>
                  </a:schemeClr>
                </a:solidFill>
              </a:defRPr>
            </a:lvl5pPr>
            <a:lvl6pPr marL="4571543" indent="0">
              <a:buNone/>
              <a:defRPr sz="3200">
                <a:solidFill>
                  <a:schemeClr val="tx1">
                    <a:tint val="75000"/>
                  </a:schemeClr>
                </a:solidFill>
              </a:defRPr>
            </a:lvl6pPr>
            <a:lvl7pPr marL="5485852" indent="0">
              <a:buNone/>
              <a:defRPr sz="3200">
                <a:solidFill>
                  <a:schemeClr val="tx1">
                    <a:tint val="75000"/>
                  </a:schemeClr>
                </a:solidFill>
              </a:defRPr>
            </a:lvl7pPr>
            <a:lvl8pPr marL="6400160" indent="0">
              <a:buNone/>
              <a:defRPr sz="3200">
                <a:solidFill>
                  <a:schemeClr val="tx1">
                    <a:tint val="75000"/>
                  </a:schemeClr>
                </a:solidFill>
              </a:defRPr>
            </a:lvl8pPr>
            <a:lvl9pPr marL="7314467" indent="0">
              <a:buNone/>
              <a:defRPr sz="3200">
                <a:solidFill>
                  <a:schemeClr val="tx1">
                    <a:tint val="75000"/>
                  </a:schemeClr>
                </a:solidFill>
              </a:defRPr>
            </a:lvl9pPr>
          </a:lstStyle>
          <a:p>
            <a:pPr lvl="0"/>
            <a:r>
              <a:rPr lang="ru-RU" dirty="0"/>
              <a:t>Текст</a:t>
            </a:r>
          </a:p>
        </p:txBody>
      </p:sp>
      <p:sp>
        <p:nvSpPr>
          <p:cNvPr id="6" name="Title 1">
            <a:extLst>
              <a:ext uri="{FF2B5EF4-FFF2-40B4-BE49-F238E27FC236}">
                <a16:creationId xmlns:a16="http://schemas.microsoft.com/office/drawing/2014/main" id="{FB0F8C3D-6D3E-D240-A05F-03CA334B26E4}"/>
              </a:ext>
            </a:extLst>
          </p:cNvPr>
          <p:cNvSpPr>
            <a:spLocks noGrp="1"/>
          </p:cNvSpPr>
          <p:nvPr>
            <p:ph type="ctrTitle" hasCustomPrompt="1"/>
          </p:nvPr>
        </p:nvSpPr>
        <p:spPr>
          <a:xfrm>
            <a:off x="3042718" y="3831168"/>
            <a:ext cx="8784157" cy="5493808"/>
          </a:xfrm>
        </p:spPr>
        <p:txBody>
          <a:bodyPr vert="horz" tIns="216000" rIns="0" anchor="ctr" anchorCtr="0">
            <a:noAutofit/>
          </a:bodyPr>
          <a:lstStyle>
            <a:lvl1pPr marL="0" marR="0" indent="0" algn="l" defTabSz="1828619" rtl="0" eaLnBrk="1" fontAlgn="auto" latinLnBrk="0" hangingPunct="1">
              <a:lnSpc>
                <a:spcPct val="100000"/>
              </a:lnSpc>
              <a:spcBef>
                <a:spcPct val="0"/>
              </a:spcBef>
              <a:spcAft>
                <a:spcPts val="0"/>
              </a:spcAft>
              <a:buClrTx/>
              <a:buSzTx/>
              <a:buFontTx/>
              <a:buNone/>
              <a:tabLst/>
              <a:defRPr sz="9600">
                <a:solidFill>
                  <a:schemeClr val="bg1"/>
                </a:solidFill>
                <a:latin typeface="+mj-lt"/>
              </a:defRPr>
            </a:lvl1pPr>
          </a:lstStyle>
          <a:p>
            <a:r>
              <a:rPr lang="ru-RU" dirty="0"/>
              <a:t>Заголовок</a:t>
            </a:r>
            <a:endParaRPr lang="en-US" dirty="0"/>
          </a:p>
        </p:txBody>
      </p:sp>
    </p:spTree>
    <p:extLst>
      <p:ext uri="{BB962C8B-B14F-4D97-AF65-F5344CB8AC3E}">
        <p14:creationId xmlns:p14="http://schemas.microsoft.com/office/powerpoint/2010/main" val="1890076598"/>
      </p:ext>
    </p:extLst>
  </p:cSld>
  <p:clrMapOvr>
    <a:masterClrMapping/>
  </p:clrMapOvr>
  <p:extLst>
    <p:ext uri="{DCECCB84-F9BA-43D5-87BE-67443E8EF086}">
      <p15:sldGuideLst xmlns:p15="http://schemas.microsoft.com/office/powerpoint/2012/main"/>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Содержание">
    <p:bg>
      <p:bgPr>
        <a:solidFill>
          <a:schemeClr val="bg2"/>
        </a:solidFill>
        <a:effectLst/>
      </p:bgPr>
    </p:bg>
    <p:spTree>
      <p:nvGrpSpPr>
        <p:cNvPr id="1" name=""/>
        <p:cNvGrpSpPr/>
        <p:nvPr/>
      </p:nvGrpSpPr>
      <p:grpSpPr>
        <a:xfrm>
          <a:off x="0" y="0"/>
          <a:ext cx="0" cy="0"/>
          <a:chOff x="0" y="0"/>
          <a:chExt cx="0" cy="0"/>
        </a:xfrm>
      </p:grpSpPr>
      <p:sp>
        <p:nvSpPr>
          <p:cNvPr id="7" name="Текст 6"/>
          <p:cNvSpPr>
            <a:spLocks noGrp="1"/>
          </p:cNvSpPr>
          <p:nvPr>
            <p:ph type="body" sz="quarter" idx="11" hasCustomPrompt="1"/>
          </p:nvPr>
        </p:nvSpPr>
        <p:spPr>
          <a:xfrm>
            <a:off x="5241600" y="3824935"/>
            <a:ext cx="6577044" cy="739128"/>
          </a:xfrm>
        </p:spPr>
        <p:txBody>
          <a:bodyPr lIns="0" tIns="0" rIns="0" bIns="0" anchor="ctr" anchorCtr="0"/>
          <a:lstStyle>
            <a:lvl1pPr>
              <a:spcBef>
                <a:spcPts val="0"/>
              </a:spcBef>
              <a:spcAft>
                <a:spcPts val="0"/>
              </a:spcAft>
              <a:defRPr sz="3200">
                <a:latin typeface="+mn-lt"/>
              </a:defRPr>
            </a:lvl1pPr>
          </a:lstStyle>
          <a:p>
            <a:pPr lvl="0"/>
            <a:r>
              <a:rPr lang="ru-RU" dirty="0"/>
              <a:t>Первый раздел</a:t>
            </a:r>
          </a:p>
        </p:txBody>
      </p:sp>
      <p:sp>
        <p:nvSpPr>
          <p:cNvPr id="31" name="Title 1"/>
          <p:cNvSpPr>
            <a:spLocks noGrp="1"/>
          </p:cNvSpPr>
          <p:nvPr>
            <p:ph type="title" hasCustomPrompt="1"/>
          </p:nvPr>
        </p:nvSpPr>
        <p:spPr>
          <a:xfrm>
            <a:off x="3042000" y="1630363"/>
            <a:ext cx="18308288" cy="1473200"/>
          </a:xfrm>
        </p:spPr>
        <p:txBody>
          <a:bodyPr tIns="216000" rIns="0" anchor="t"/>
          <a:lstStyle>
            <a:lvl1pPr>
              <a:defRPr baseline="0">
                <a:latin typeface="+mj-lt"/>
              </a:defRPr>
            </a:lvl1pPr>
          </a:lstStyle>
          <a:p>
            <a:r>
              <a:rPr lang="ru-RU" dirty="0"/>
              <a:t>Заголовок</a:t>
            </a:r>
            <a:endParaRPr lang="en-US" dirty="0"/>
          </a:p>
        </p:txBody>
      </p:sp>
      <p:sp>
        <p:nvSpPr>
          <p:cNvPr id="32" name="Текст 3">
            <a:extLst>
              <a:ext uri="{FF2B5EF4-FFF2-40B4-BE49-F238E27FC236}">
                <a16:creationId xmlns:a16="http://schemas.microsoft.com/office/drawing/2014/main" id="{59F20745-D3B4-E445-AF16-337808FC884F}"/>
              </a:ext>
            </a:extLst>
          </p:cNvPr>
          <p:cNvSpPr>
            <a:spLocks noGrp="1"/>
          </p:cNvSpPr>
          <p:nvPr>
            <p:ph type="body" sz="quarter" idx="34" hasCustomPrompt="1"/>
          </p:nvPr>
        </p:nvSpPr>
        <p:spPr>
          <a:xfrm>
            <a:off x="3041999" y="3828862"/>
            <a:ext cx="1458563" cy="733425"/>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27" name="Текст 6">
            <a:extLst>
              <a:ext uri="{FF2B5EF4-FFF2-40B4-BE49-F238E27FC236}">
                <a16:creationId xmlns:a16="http://schemas.microsoft.com/office/drawing/2014/main" id="{68C071BF-C16D-9E4B-AEEF-072A72D2CB63}"/>
              </a:ext>
            </a:extLst>
          </p:cNvPr>
          <p:cNvSpPr>
            <a:spLocks noGrp="1"/>
          </p:cNvSpPr>
          <p:nvPr>
            <p:ph type="body" sz="quarter" idx="68" hasCustomPrompt="1"/>
          </p:nvPr>
        </p:nvSpPr>
        <p:spPr>
          <a:xfrm>
            <a:off x="5243044" y="5304692"/>
            <a:ext cx="6577044" cy="721458"/>
          </a:xfrm>
        </p:spPr>
        <p:txBody>
          <a:bodyPr lIns="0" tIns="0" rIns="0" bIns="0" anchor="ctr" anchorCtr="0"/>
          <a:lstStyle>
            <a:lvl1pPr>
              <a:spcBef>
                <a:spcPts val="0"/>
              </a:spcBef>
              <a:spcAft>
                <a:spcPts val="0"/>
              </a:spcAft>
              <a:defRPr sz="3200">
                <a:latin typeface="+mn-lt"/>
              </a:defRPr>
            </a:lvl1pPr>
          </a:lstStyle>
          <a:p>
            <a:pPr lvl="0"/>
            <a:r>
              <a:rPr lang="ru-RU" dirty="0"/>
              <a:t>Второй раздел</a:t>
            </a:r>
          </a:p>
        </p:txBody>
      </p:sp>
      <p:sp>
        <p:nvSpPr>
          <p:cNvPr id="28" name="Текст 3">
            <a:extLst>
              <a:ext uri="{FF2B5EF4-FFF2-40B4-BE49-F238E27FC236}">
                <a16:creationId xmlns:a16="http://schemas.microsoft.com/office/drawing/2014/main" id="{D1B7A5B9-7DAF-A941-AE5F-8010D004A7F4}"/>
              </a:ext>
            </a:extLst>
          </p:cNvPr>
          <p:cNvSpPr>
            <a:spLocks noGrp="1"/>
          </p:cNvSpPr>
          <p:nvPr>
            <p:ph type="body" sz="quarter" idx="69" hasCustomPrompt="1"/>
          </p:nvPr>
        </p:nvSpPr>
        <p:spPr>
          <a:xfrm>
            <a:off x="3041999" y="5307795"/>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29" name="Текст 6">
            <a:extLst>
              <a:ext uri="{FF2B5EF4-FFF2-40B4-BE49-F238E27FC236}">
                <a16:creationId xmlns:a16="http://schemas.microsoft.com/office/drawing/2014/main" id="{519C18FB-A744-6849-8662-B416DEBDF172}"/>
              </a:ext>
            </a:extLst>
          </p:cNvPr>
          <p:cNvSpPr>
            <a:spLocks noGrp="1"/>
          </p:cNvSpPr>
          <p:nvPr>
            <p:ph type="body" sz="quarter" idx="70" hasCustomPrompt="1"/>
          </p:nvPr>
        </p:nvSpPr>
        <p:spPr>
          <a:xfrm>
            <a:off x="5243044" y="6767696"/>
            <a:ext cx="6577044" cy="721458"/>
          </a:xfrm>
        </p:spPr>
        <p:txBody>
          <a:bodyPr lIns="0" tIns="0" rIns="0" bIns="0" anchor="ctr" anchorCtr="0"/>
          <a:lstStyle>
            <a:lvl1pPr>
              <a:spcBef>
                <a:spcPts val="0"/>
              </a:spcBef>
              <a:spcAft>
                <a:spcPts val="0"/>
              </a:spcAft>
              <a:defRPr sz="3200">
                <a:latin typeface="+mn-lt"/>
              </a:defRPr>
            </a:lvl1pPr>
          </a:lstStyle>
          <a:p>
            <a:pPr lvl="0"/>
            <a:r>
              <a:rPr lang="ru-RU" dirty="0"/>
              <a:t>Третий раздел</a:t>
            </a:r>
          </a:p>
        </p:txBody>
      </p:sp>
      <p:sp>
        <p:nvSpPr>
          <p:cNvPr id="30" name="Текст 3">
            <a:extLst>
              <a:ext uri="{FF2B5EF4-FFF2-40B4-BE49-F238E27FC236}">
                <a16:creationId xmlns:a16="http://schemas.microsoft.com/office/drawing/2014/main" id="{F4406C1D-B142-5F47-9DBA-4D0B7047D1E8}"/>
              </a:ext>
            </a:extLst>
          </p:cNvPr>
          <p:cNvSpPr>
            <a:spLocks noGrp="1"/>
          </p:cNvSpPr>
          <p:nvPr>
            <p:ph type="body" sz="quarter" idx="71" hasCustomPrompt="1"/>
          </p:nvPr>
        </p:nvSpPr>
        <p:spPr>
          <a:xfrm>
            <a:off x="3041999" y="6770799"/>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3" name="Текст 6">
            <a:extLst>
              <a:ext uri="{FF2B5EF4-FFF2-40B4-BE49-F238E27FC236}">
                <a16:creationId xmlns:a16="http://schemas.microsoft.com/office/drawing/2014/main" id="{2BEC180E-3B2E-8640-8FD3-C1E1AC2375D0}"/>
              </a:ext>
            </a:extLst>
          </p:cNvPr>
          <p:cNvSpPr>
            <a:spLocks noGrp="1"/>
          </p:cNvSpPr>
          <p:nvPr>
            <p:ph type="body" sz="quarter" idx="72" hasCustomPrompt="1"/>
          </p:nvPr>
        </p:nvSpPr>
        <p:spPr>
          <a:xfrm>
            <a:off x="5243044" y="8226447"/>
            <a:ext cx="6577044" cy="721458"/>
          </a:xfrm>
        </p:spPr>
        <p:txBody>
          <a:bodyPr lIns="0" tIns="0" rIns="0" bIns="0" anchor="ctr" anchorCtr="0"/>
          <a:lstStyle>
            <a:lvl1pPr>
              <a:spcBef>
                <a:spcPts val="0"/>
              </a:spcBef>
              <a:spcAft>
                <a:spcPts val="0"/>
              </a:spcAft>
              <a:defRPr sz="3200">
                <a:latin typeface="+mn-lt"/>
              </a:defRPr>
            </a:lvl1pPr>
          </a:lstStyle>
          <a:p>
            <a:pPr lvl="0"/>
            <a:r>
              <a:rPr lang="ru-RU" dirty="0"/>
              <a:t>Четвёртый раздел</a:t>
            </a:r>
          </a:p>
        </p:txBody>
      </p:sp>
      <p:sp>
        <p:nvSpPr>
          <p:cNvPr id="34" name="Текст 3">
            <a:extLst>
              <a:ext uri="{FF2B5EF4-FFF2-40B4-BE49-F238E27FC236}">
                <a16:creationId xmlns:a16="http://schemas.microsoft.com/office/drawing/2014/main" id="{A0B4DC4D-EBAE-5742-8F8D-6B3F47BCCE39}"/>
              </a:ext>
            </a:extLst>
          </p:cNvPr>
          <p:cNvSpPr>
            <a:spLocks noGrp="1"/>
          </p:cNvSpPr>
          <p:nvPr>
            <p:ph type="body" sz="quarter" idx="73" hasCustomPrompt="1"/>
          </p:nvPr>
        </p:nvSpPr>
        <p:spPr>
          <a:xfrm>
            <a:off x="3041999" y="8229550"/>
            <a:ext cx="1458563" cy="716013"/>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5" name="Текст 6">
            <a:extLst>
              <a:ext uri="{FF2B5EF4-FFF2-40B4-BE49-F238E27FC236}">
                <a16:creationId xmlns:a16="http://schemas.microsoft.com/office/drawing/2014/main" id="{2D16315E-6FEC-174B-B128-E5925E3BF57B}"/>
              </a:ext>
            </a:extLst>
          </p:cNvPr>
          <p:cNvSpPr>
            <a:spLocks noGrp="1"/>
          </p:cNvSpPr>
          <p:nvPr>
            <p:ph type="body" sz="quarter" idx="74" hasCustomPrompt="1"/>
          </p:nvPr>
        </p:nvSpPr>
        <p:spPr>
          <a:xfrm>
            <a:off x="5243044" y="9689734"/>
            <a:ext cx="6577044" cy="730616"/>
          </a:xfrm>
        </p:spPr>
        <p:txBody>
          <a:bodyPr lIns="0" tIns="0" rIns="0" bIns="0" anchor="ctr" anchorCtr="0"/>
          <a:lstStyle>
            <a:lvl1pPr>
              <a:spcBef>
                <a:spcPts val="0"/>
              </a:spcBef>
              <a:spcAft>
                <a:spcPts val="0"/>
              </a:spcAft>
              <a:defRPr sz="3200">
                <a:latin typeface="+mn-lt"/>
              </a:defRPr>
            </a:lvl1pPr>
          </a:lstStyle>
          <a:p>
            <a:pPr lvl="0"/>
            <a:r>
              <a:rPr lang="ru-RU" dirty="0"/>
              <a:t>Пятый раздел</a:t>
            </a:r>
          </a:p>
        </p:txBody>
      </p:sp>
      <p:sp>
        <p:nvSpPr>
          <p:cNvPr id="36" name="Текст 3">
            <a:extLst>
              <a:ext uri="{FF2B5EF4-FFF2-40B4-BE49-F238E27FC236}">
                <a16:creationId xmlns:a16="http://schemas.microsoft.com/office/drawing/2014/main" id="{65142D94-0E1F-2049-A2D9-0B8528805211}"/>
              </a:ext>
            </a:extLst>
          </p:cNvPr>
          <p:cNvSpPr>
            <a:spLocks noGrp="1"/>
          </p:cNvSpPr>
          <p:nvPr>
            <p:ph type="body" sz="quarter" idx="75" hasCustomPrompt="1"/>
          </p:nvPr>
        </p:nvSpPr>
        <p:spPr>
          <a:xfrm>
            <a:off x="3041999" y="9687521"/>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7" name="Текст 6">
            <a:extLst>
              <a:ext uri="{FF2B5EF4-FFF2-40B4-BE49-F238E27FC236}">
                <a16:creationId xmlns:a16="http://schemas.microsoft.com/office/drawing/2014/main" id="{0A800AF3-5748-4E43-804C-FC43E1776626}"/>
              </a:ext>
            </a:extLst>
          </p:cNvPr>
          <p:cNvSpPr>
            <a:spLocks noGrp="1"/>
          </p:cNvSpPr>
          <p:nvPr>
            <p:ph type="body" sz="quarter" idx="76" hasCustomPrompt="1"/>
          </p:nvPr>
        </p:nvSpPr>
        <p:spPr>
          <a:xfrm>
            <a:off x="5243044" y="11155988"/>
            <a:ext cx="6577044" cy="730616"/>
          </a:xfrm>
        </p:spPr>
        <p:txBody>
          <a:bodyPr lIns="0" tIns="0" rIns="0" bIns="0" anchor="ctr" anchorCtr="0"/>
          <a:lstStyle>
            <a:lvl1pPr>
              <a:spcBef>
                <a:spcPts val="0"/>
              </a:spcBef>
              <a:spcAft>
                <a:spcPts val="0"/>
              </a:spcAft>
              <a:defRPr sz="3200">
                <a:latin typeface="+mn-lt"/>
              </a:defRPr>
            </a:lvl1pPr>
          </a:lstStyle>
          <a:p>
            <a:pPr lvl="0"/>
            <a:r>
              <a:rPr lang="ru-RU" dirty="0"/>
              <a:t>Шестой раздел</a:t>
            </a:r>
          </a:p>
        </p:txBody>
      </p:sp>
      <p:sp>
        <p:nvSpPr>
          <p:cNvPr id="38" name="Текст 3">
            <a:extLst>
              <a:ext uri="{FF2B5EF4-FFF2-40B4-BE49-F238E27FC236}">
                <a16:creationId xmlns:a16="http://schemas.microsoft.com/office/drawing/2014/main" id="{EDE561E0-4221-244D-9277-8CEBC45B769C}"/>
              </a:ext>
            </a:extLst>
          </p:cNvPr>
          <p:cNvSpPr>
            <a:spLocks noGrp="1"/>
          </p:cNvSpPr>
          <p:nvPr>
            <p:ph type="body" sz="quarter" idx="77" hasCustomPrompt="1"/>
          </p:nvPr>
        </p:nvSpPr>
        <p:spPr>
          <a:xfrm>
            <a:off x="3041999" y="11153775"/>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9" name="Текст 6">
            <a:extLst>
              <a:ext uri="{FF2B5EF4-FFF2-40B4-BE49-F238E27FC236}">
                <a16:creationId xmlns:a16="http://schemas.microsoft.com/office/drawing/2014/main" id="{9B3E06BA-02B6-454D-8FF6-9F34EB7F2662}"/>
              </a:ext>
            </a:extLst>
          </p:cNvPr>
          <p:cNvSpPr>
            <a:spLocks noGrp="1"/>
          </p:cNvSpPr>
          <p:nvPr>
            <p:ph type="body" sz="quarter" idx="78" hasCustomPrompt="1"/>
          </p:nvPr>
        </p:nvSpPr>
        <p:spPr>
          <a:xfrm>
            <a:off x="14772407" y="3824935"/>
            <a:ext cx="6577044" cy="739128"/>
          </a:xfrm>
        </p:spPr>
        <p:txBody>
          <a:bodyPr lIns="0" tIns="0" rIns="0" bIns="0" anchor="ctr" anchorCtr="0"/>
          <a:lstStyle>
            <a:lvl1pPr>
              <a:spcBef>
                <a:spcPts val="0"/>
              </a:spcBef>
              <a:spcAft>
                <a:spcPts val="0"/>
              </a:spcAft>
              <a:defRPr sz="3200">
                <a:latin typeface="+mn-lt"/>
              </a:defRPr>
            </a:lvl1pPr>
          </a:lstStyle>
          <a:p>
            <a:pPr lvl="0"/>
            <a:r>
              <a:rPr lang="ru-RU" dirty="0"/>
              <a:t>Седьмой раздел</a:t>
            </a:r>
          </a:p>
        </p:txBody>
      </p:sp>
      <p:sp>
        <p:nvSpPr>
          <p:cNvPr id="40" name="Текст 3">
            <a:extLst>
              <a:ext uri="{FF2B5EF4-FFF2-40B4-BE49-F238E27FC236}">
                <a16:creationId xmlns:a16="http://schemas.microsoft.com/office/drawing/2014/main" id="{6B97D422-B3E5-1D45-ADF1-E96D651934AD}"/>
              </a:ext>
            </a:extLst>
          </p:cNvPr>
          <p:cNvSpPr>
            <a:spLocks noGrp="1"/>
          </p:cNvSpPr>
          <p:nvPr>
            <p:ph type="body" sz="quarter" idx="79" hasCustomPrompt="1"/>
          </p:nvPr>
        </p:nvSpPr>
        <p:spPr>
          <a:xfrm>
            <a:off x="12572806" y="3828862"/>
            <a:ext cx="1458563" cy="733425"/>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41" name="Текст 6">
            <a:extLst>
              <a:ext uri="{FF2B5EF4-FFF2-40B4-BE49-F238E27FC236}">
                <a16:creationId xmlns:a16="http://schemas.microsoft.com/office/drawing/2014/main" id="{A027CAEB-994C-F846-BC00-4FACCD445DA6}"/>
              </a:ext>
            </a:extLst>
          </p:cNvPr>
          <p:cNvSpPr>
            <a:spLocks noGrp="1"/>
          </p:cNvSpPr>
          <p:nvPr>
            <p:ph type="body" sz="quarter" idx="80" hasCustomPrompt="1"/>
          </p:nvPr>
        </p:nvSpPr>
        <p:spPr>
          <a:xfrm>
            <a:off x="14773851" y="5304692"/>
            <a:ext cx="6577044" cy="721458"/>
          </a:xfrm>
        </p:spPr>
        <p:txBody>
          <a:bodyPr lIns="0" tIns="0" rIns="0" bIns="0" anchor="ctr" anchorCtr="0"/>
          <a:lstStyle>
            <a:lvl1pPr>
              <a:spcBef>
                <a:spcPts val="0"/>
              </a:spcBef>
              <a:spcAft>
                <a:spcPts val="0"/>
              </a:spcAft>
              <a:defRPr sz="3200">
                <a:latin typeface="+mn-lt"/>
              </a:defRPr>
            </a:lvl1pPr>
          </a:lstStyle>
          <a:p>
            <a:pPr lvl="0"/>
            <a:r>
              <a:rPr lang="ru-RU" dirty="0"/>
              <a:t>Восьмой раздел</a:t>
            </a:r>
          </a:p>
        </p:txBody>
      </p:sp>
      <p:sp>
        <p:nvSpPr>
          <p:cNvPr id="42" name="Текст 3">
            <a:extLst>
              <a:ext uri="{FF2B5EF4-FFF2-40B4-BE49-F238E27FC236}">
                <a16:creationId xmlns:a16="http://schemas.microsoft.com/office/drawing/2014/main" id="{DCC82649-AFC6-C546-B02B-707A8BFB64EA}"/>
              </a:ext>
            </a:extLst>
          </p:cNvPr>
          <p:cNvSpPr>
            <a:spLocks noGrp="1"/>
          </p:cNvSpPr>
          <p:nvPr>
            <p:ph type="body" sz="quarter" idx="81" hasCustomPrompt="1"/>
          </p:nvPr>
        </p:nvSpPr>
        <p:spPr>
          <a:xfrm>
            <a:off x="12572806" y="5307795"/>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43" name="Текст 6">
            <a:extLst>
              <a:ext uri="{FF2B5EF4-FFF2-40B4-BE49-F238E27FC236}">
                <a16:creationId xmlns:a16="http://schemas.microsoft.com/office/drawing/2014/main" id="{785F48D9-DFBF-F543-A309-A41926032259}"/>
              </a:ext>
            </a:extLst>
          </p:cNvPr>
          <p:cNvSpPr>
            <a:spLocks noGrp="1"/>
          </p:cNvSpPr>
          <p:nvPr>
            <p:ph type="body" sz="quarter" idx="82" hasCustomPrompt="1"/>
          </p:nvPr>
        </p:nvSpPr>
        <p:spPr>
          <a:xfrm>
            <a:off x="14773851" y="6767696"/>
            <a:ext cx="6577044" cy="721458"/>
          </a:xfrm>
        </p:spPr>
        <p:txBody>
          <a:bodyPr lIns="0" tIns="0" rIns="0" bIns="0" anchor="ctr" anchorCtr="0"/>
          <a:lstStyle>
            <a:lvl1pPr>
              <a:spcBef>
                <a:spcPts val="0"/>
              </a:spcBef>
              <a:spcAft>
                <a:spcPts val="0"/>
              </a:spcAft>
              <a:defRPr sz="3200">
                <a:latin typeface="+mn-lt"/>
              </a:defRPr>
            </a:lvl1pPr>
          </a:lstStyle>
          <a:p>
            <a:pPr lvl="0"/>
            <a:r>
              <a:rPr lang="ru-RU" dirty="0"/>
              <a:t>Девятый раздел</a:t>
            </a:r>
          </a:p>
        </p:txBody>
      </p:sp>
      <p:sp>
        <p:nvSpPr>
          <p:cNvPr id="66" name="Текст 3">
            <a:extLst>
              <a:ext uri="{FF2B5EF4-FFF2-40B4-BE49-F238E27FC236}">
                <a16:creationId xmlns:a16="http://schemas.microsoft.com/office/drawing/2014/main" id="{D070534D-117D-5D45-A37B-B8EA2D6523C2}"/>
              </a:ext>
            </a:extLst>
          </p:cNvPr>
          <p:cNvSpPr>
            <a:spLocks noGrp="1"/>
          </p:cNvSpPr>
          <p:nvPr>
            <p:ph type="body" sz="quarter" idx="83" hasCustomPrompt="1"/>
          </p:nvPr>
        </p:nvSpPr>
        <p:spPr>
          <a:xfrm>
            <a:off x="12572806" y="6770799"/>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67" name="Текст 6">
            <a:extLst>
              <a:ext uri="{FF2B5EF4-FFF2-40B4-BE49-F238E27FC236}">
                <a16:creationId xmlns:a16="http://schemas.microsoft.com/office/drawing/2014/main" id="{CACCE557-BB3B-0A4E-AA6C-0DF5ABD7E686}"/>
              </a:ext>
            </a:extLst>
          </p:cNvPr>
          <p:cNvSpPr>
            <a:spLocks noGrp="1"/>
          </p:cNvSpPr>
          <p:nvPr>
            <p:ph type="body" sz="quarter" idx="84" hasCustomPrompt="1"/>
          </p:nvPr>
        </p:nvSpPr>
        <p:spPr>
          <a:xfrm>
            <a:off x="14773851" y="8226447"/>
            <a:ext cx="6577044" cy="721458"/>
          </a:xfrm>
        </p:spPr>
        <p:txBody>
          <a:bodyPr lIns="0" tIns="0" rIns="0" bIns="0" anchor="ctr" anchorCtr="0"/>
          <a:lstStyle>
            <a:lvl1pPr>
              <a:spcBef>
                <a:spcPts val="0"/>
              </a:spcBef>
              <a:spcAft>
                <a:spcPts val="0"/>
              </a:spcAft>
              <a:defRPr sz="3200">
                <a:latin typeface="+mn-lt"/>
              </a:defRPr>
            </a:lvl1pPr>
          </a:lstStyle>
          <a:p>
            <a:pPr lvl="0"/>
            <a:r>
              <a:rPr lang="ru-RU" dirty="0"/>
              <a:t>Десятый раздел</a:t>
            </a:r>
          </a:p>
        </p:txBody>
      </p:sp>
      <p:sp>
        <p:nvSpPr>
          <p:cNvPr id="68" name="Текст 3">
            <a:extLst>
              <a:ext uri="{FF2B5EF4-FFF2-40B4-BE49-F238E27FC236}">
                <a16:creationId xmlns:a16="http://schemas.microsoft.com/office/drawing/2014/main" id="{D3DEBB94-69EE-5842-9000-3509D15EACD7}"/>
              </a:ext>
            </a:extLst>
          </p:cNvPr>
          <p:cNvSpPr>
            <a:spLocks noGrp="1"/>
          </p:cNvSpPr>
          <p:nvPr>
            <p:ph type="body" sz="quarter" idx="85" hasCustomPrompt="1"/>
          </p:nvPr>
        </p:nvSpPr>
        <p:spPr>
          <a:xfrm>
            <a:off x="12572806" y="8229550"/>
            <a:ext cx="1458563" cy="716013"/>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69" name="Текст 6">
            <a:extLst>
              <a:ext uri="{FF2B5EF4-FFF2-40B4-BE49-F238E27FC236}">
                <a16:creationId xmlns:a16="http://schemas.microsoft.com/office/drawing/2014/main" id="{88C3D922-D9E3-D743-94EE-C0562E3A27D0}"/>
              </a:ext>
            </a:extLst>
          </p:cNvPr>
          <p:cNvSpPr>
            <a:spLocks noGrp="1"/>
          </p:cNvSpPr>
          <p:nvPr>
            <p:ph type="body" sz="quarter" idx="86" hasCustomPrompt="1"/>
          </p:nvPr>
        </p:nvSpPr>
        <p:spPr>
          <a:xfrm>
            <a:off x="14773851" y="9689734"/>
            <a:ext cx="6577044" cy="730616"/>
          </a:xfrm>
        </p:spPr>
        <p:txBody>
          <a:bodyPr lIns="0" tIns="0" rIns="0" bIns="0" anchor="ctr" anchorCtr="0"/>
          <a:lstStyle>
            <a:lvl1pPr>
              <a:spcBef>
                <a:spcPts val="0"/>
              </a:spcBef>
              <a:spcAft>
                <a:spcPts val="0"/>
              </a:spcAft>
              <a:defRPr sz="3200">
                <a:latin typeface="+mn-lt"/>
              </a:defRPr>
            </a:lvl1pPr>
          </a:lstStyle>
          <a:p>
            <a:pPr lvl="0"/>
            <a:r>
              <a:rPr lang="ru-RU" dirty="0"/>
              <a:t>Одиннадцатый раздел</a:t>
            </a:r>
          </a:p>
        </p:txBody>
      </p:sp>
      <p:sp>
        <p:nvSpPr>
          <p:cNvPr id="70" name="Текст 3">
            <a:extLst>
              <a:ext uri="{FF2B5EF4-FFF2-40B4-BE49-F238E27FC236}">
                <a16:creationId xmlns:a16="http://schemas.microsoft.com/office/drawing/2014/main" id="{9592070E-32D6-204B-98DD-C681B353234F}"/>
              </a:ext>
            </a:extLst>
          </p:cNvPr>
          <p:cNvSpPr>
            <a:spLocks noGrp="1"/>
          </p:cNvSpPr>
          <p:nvPr>
            <p:ph type="body" sz="quarter" idx="87" hasCustomPrompt="1"/>
          </p:nvPr>
        </p:nvSpPr>
        <p:spPr>
          <a:xfrm>
            <a:off x="12572806" y="9687521"/>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71" name="Текст 6">
            <a:extLst>
              <a:ext uri="{FF2B5EF4-FFF2-40B4-BE49-F238E27FC236}">
                <a16:creationId xmlns:a16="http://schemas.microsoft.com/office/drawing/2014/main" id="{A5A0FFF5-8CA8-4949-AA02-7FE56AA031B2}"/>
              </a:ext>
            </a:extLst>
          </p:cNvPr>
          <p:cNvSpPr>
            <a:spLocks noGrp="1"/>
          </p:cNvSpPr>
          <p:nvPr>
            <p:ph type="body" sz="quarter" idx="88" hasCustomPrompt="1"/>
          </p:nvPr>
        </p:nvSpPr>
        <p:spPr>
          <a:xfrm>
            <a:off x="14773851" y="11155988"/>
            <a:ext cx="6577044" cy="730616"/>
          </a:xfrm>
        </p:spPr>
        <p:txBody>
          <a:bodyPr lIns="0" tIns="0" rIns="0" bIns="0" anchor="ctr" anchorCtr="0"/>
          <a:lstStyle>
            <a:lvl1pPr>
              <a:spcBef>
                <a:spcPts val="0"/>
              </a:spcBef>
              <a:spcAft>
                <a:spcPts val="0"/>
              </a:spcAft>
              <a:defRPr sz="3200">
                <a:latin typeface="+mn-lt"/>
              </a:defRPr>
            </a:lvl1pPr>
          </a:lstStyle>
          <a:p>
            <a:pPr lvl="0"/>
            <a:r>
              <a:rPr lang="ru-RU" dirty="0"/>
              <a:t>Двенадцатый раздел</a:t>
            </a:r>
          </a:p>
        </p:txBody>
      </p:sp>
      <p:sp>
        <p:nvSpPr>
          <p:cNvPr id="72" name="Текст 3">
            <a:extLst>
              <a:ext uri="{FF2B5EF4-FFF2-40B4-BE49-F238E27FC236}">
                <a16:creationId xmlns:a16="http://schemas.microsoft.com/office/drawing/2014/main" id="{1BE75190-6D2A-6E4A-9D09-464B35FDC320}"/>
              </a:ext>
            </a:extLst>
          </p:cNvPr>
          <p:cNvSpPr>
            <a:spLocks noGrp="1"/>
          </p:cNvSpPr>
          <p:nvPr>
            <p:ph type="body" sz="quarter" idx="89" hasCustomPrompt="1"/>
          </p:nvPr>
        </p:nvSpPr>
        <p:spPr>
          <a:xfrm>
            <a:off x="12572806" y="11153775"/>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Tree>
    <p:extLst>
      <p:ext uri="{BB962C8B-B14F-4D97-AF65-F5344CB8AC3E}">
        <p14:creationId xmlns:p14="http://schemas.microsoft.com/office/powerpoint/2010/main" val="58266023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Содержание_разделитель">
    <p:bg>
      <p:bgPr>
        <a:solidFill>
          <a:schemeClr val="bg2"/>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042000" y="1639790"/>
            <a:ext cx="3298475" cy="1463773"/>
          </a:xfrm>
        </p:spPr>
        <p:txBody>
          <a:bodyPr lIns="0" tIns="0" rIns="0" bIns="180000" anchor="ctr" anchorCtr="0">
            <a:noAutofit/>
          </a:bodyPr>
          <a:lstStyle>
            <a:lvl1pPr marL="0" indent="0" algn="l">
              <a:lnSpc>
                <a:spcPct val="100000"/>
              </a:lnSpc>
              <a:spcBef>
                <a:spcPts val="0"/>
              </a:spcBef>
              <a:spcAft>
                <a:spcPts val="0"/>
              </a:spcAft>
              <a:buNone/>
              <a:defRPr sz="9600" b="0" i="0">
                <a:latin typeface="+mn-lt"/>
                <a:ea typeface="Yandex Sans Text Light" charset="0"/>
                <a:cs typeface="Yandex Sans Text Light" charset="0"/>
              </a:defRPr>
            </a:lvl1pPr>
            <a:lvl2pPr marL="914354" indent="0" algn="ctr">
              <a:buNone/>
              <a:defRPr sz="4000"/>
            </a:lvl2pPr>
            <a:lvl3pPr marL="1828710" indent="0" algn="ctr">
              <a:buNone/>
              <a:defRPr sz="3600"/>
            </a:lvl3pPr>
            <a:lvl4pPr marL="2743064" indent="0" algn="ctr">
              <a:buNone/>
              <a:defRPr sz="3200"/>
            </a:lvl4pPr>
            <a:lvl5pPr marL="3657419" indent="0" algn="ctr">
              <a:buNone/>
              <a:defRPr sz="3200"/>
            </a:lvl5pPr>
            <a:lvl6pPr marL="4571773" indent="0" algn="ctr">
              <a:buNone/>
              <a:defRPr sz="3200"/>
            </a:lvl6pPr>
            <a:lvl7pPr marL="5486127" indent="0" algn="ctr">
              <a:buNone/>
              <a:defRPr sz="3200"/>
            </a:lvl7pPr>
            <a:lvl8pPr marL="6400483" indent="0" algn="ctr">
              <a:buNone/>
              <a:defRPr sz="3200"/>
            </a:lvl8pPr>
            <a:lvl9pPr marL="7314837" indent="0" algn="ctr">
              <a:buNone/>
              <a:defRPr sz="3200"/>
            </a:lvl9pPr>
          </a:lstStyle>
          <a:p>
            <a:r>
              <a:rPr lang="ru-RU" dirty="0"/>
              <a:t>00</a:t>
            </a:r>
            <a:endParaRPr lang="en-US" dirty="0"/>
          </a:p>
        </p:txBody>
      </p:sp>
      <p:sp>
        <p:nvSpPr>
          <p:cNvPr id="11" name="Текст 10"/>
          <p:cNvSpPr>
            <a:spLocks noGrp="1"/>
          </p:cNvSpPr>
          <p:nvPr>
            <p:ph type="body" sz="quarter" idx="14" hasCustomPrompt="1"/>
          </p:nvPr>
        </p:nvSpPr>
        <p:spPr>
          <a:xfrm>
            <a:off x="3042000" y="4202016"/>
            <a:ext cx="18308288" cy="2932209"/>
          </a:xfrm>
        </p:spPr>
        <p:txBody>
          <a:bodyPr lIns="0" tIns="0" rIns="0" bIns="162000" anchor="b" anchorCtr="0">
            <a:noAutofit/>
          </a:bodyPr>
          <a:lstStyle>
            <a:lvl1pPr indent="0">
              <a:lnSpc>
                <a:spcPct val="100000"/>
              </a:lnSpc>
              <a:spcBef>
                <a:spcPts val="0"/>
              </a:spcBef>
              <a:spcAft>
                <a:spcPts val="0"/>
              </a:spcAft>
              <a:defRPr sz="7200" b="1" baseline="0">
                <a:latin typeface="+mj-lt"/>
              </a:defRPr>
            </a:lvl1pPr>
          </a:lstStyle>
          <a:p>
            <a:pPr lvl="0"/>
            <a:r>
              <a:rPr lang="ru-RU" dirty="0"/>
              <a:t>Название раздела</a:t>
            </a:r>
          </a:p>
        </p:txBody>
      </p:sp>
      <p:pic>
        <p:nvPicPr>
          <p:cNvPr id="4" name="Рисунок 3">
            <a:extLst>
              <a:ext uri="{FF2B5EF4-FFF2-40B4-BE49-F238E27FC236}">
                <a16:creationId xmlns:a16="http://schemas.microsoft.com/office/drawing/2014/main" id="{AB301DCE-0A8B-3C45-B41F-A56E96E730D4}"/>
              </a:ext>
            </a:extLst>
          </p:cNvPr>
          <p:cNvPicPr>
            <a:picLocks noChangeAspect="1"/>
          </p:cNvPicPr>
          <p:nvPr userDrawn="1"/>
        </p:nvPicPr>
        <p:blipFill>
          <a:blip r:embed="rId2"/>
          <a:stretch>
            <a:fillRect/>
          </a:stretch>
        </p:blipFill>
        <p:spPr>
          <a:xfrm>
            <a:off x="21028910" y="2090254"/>
            <a:ext cx="295793" cy="553418"/>
          </a:xfrm>
          <a:prstGeom prst="rect">
            <a:avLst/>
          </a:prstGeom>
        </p:spPr>
      </p:pic>
      <p:sp>
        <p:nvSpPr>
          <p:cNvPr id="9" name="Текст 7">
            <a:extLst>
              <a:ext uri="{FF2B5EF4-FFF2-40B4-BE49-F238E27FC236}">
                <a16:creationId xmlns:a16="http://schemas.microsoft.com/office/drawing/2014/main" id="{DC112D3D-C933-5B4D-80A2-E20728BDFF98}"/>
              </a:ext>
            </a:extLst>
          </p:cNvPr>
          <p:cNvSpPr>
            <a:spLocks noGrp="1"/>
          </p:cNvSpPr>
          <p:nvPr>
            <p:ph type="body" sz="quarter" idx="13" hasCustomPrompt="1"/>
          </p:nvPr>
        </p:nvSpPr>
        <p:spPr>
          <a:xfrm>
            <a:off x="3042000" y="7822545"/>
            <a:ext cx="18308288" cy="4426605"/>
          </a:xfrm>
        </p:spPr>
        <p:txBody>
          <a:bodyPr tIns="0" numCol="2" spcCol="360000">
            <a:noAutofit/>
          </a:bodyPr>
          <a:lstStyle>
            <a:lvl1pPr>
              <a:defRPr>
                <a:latin typeface="+mn-lt"/>
              </a:defRPr>
            </a:lvl1pPr>
          </a:lstStyle>
          <a:p>
            <a:pPr lvl="0"/>
            <a:r>
              <a:rPr lang="ru-RU" dirty="0"/>
              <a:t>Содержание раздела</a:t>
            </a:r>
          </a:p>
        </p:txBody>
      </p:sp>
    </p:spTree>
    <p:extLst>
      <p:ext uri="{BB962C8B-B14F-4D97-AF65-F5344CB8AC3E}">
        <p14:creationId xmlns:p14="http://schemas.microsoft.com/office/powerpoint/2010/main" val="155847751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Только заголовок">
    <p:spTree>
      <p:nvGrpSpPr>
        <p:cNvPr id="1" name=""/>
        <p:cNvGrpSpPr/>
        <p:nvPr/>
      </p:nvGrpSpPr>
      <p:grpSpPr>
        <a:xfrm>
          <a:off x="0" y="0"/>
          <a:ext cx="0" cy="0"/>
          <a:chOff x="0" y="0"/>
          <a:chExt cx="0" cy="0"/>
        </a:xfrm>
      </p:grpSpPr>
      <p:sp>
        <p:nvSpPr>
          <p:cNvPr id="5" name="Заголовок 3">
            <a:extLst>
              <a:ext uri="{FF2B5EF4-FFF2-40B4-BE49-F238E27FC236}">
                <a16:creationId xmlns:a16="http://schemas.microsoft.com/office/drawing/2014/main" id="{F1F4520F-52AD-1A48-9C8D-4DE8B66AEAE1}"/>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6" name="Footer Placeholder 4">
            <a:extLst>
              <a:ext uri="{FF2B5EF4-FFF2-40B4-BE49-F238E27FC236}">
                <a16:creationId xmlns:a16="http://schemas.microsoft.com/office/drawing/2014/main" id="{5DE2E1D8-A8FD-4F4D-9760-DE2B5FE20F1A}"/>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7" name="Slide Number Placeholder 5">
            <a:extLst>
              <a:ext uri="{FF2B5EF4-FFF2-40B4-BE49-F238E27FC236}">
                <a16:creationId xmlns:a16="http://schemas.microsoft.com/office/drawing/2014/main" id="{52E98DA7-8DF9-9948-95F5-7937E92298BE}"/>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Tree>
    <p:extLst>
      <p:ext uri="{BB962C8B-B14F-4D97-AF65-F5344CB8AC3E}">
        <p14:creationId xmlns:p14="http://schemas.microsoft.com/office/powerpoint/2010/main" val="19114188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Текст или диаграмма">
    <p:spTree>
      <p:nvGrpSpPr>
        <p:cNvPr id="1" name=""/>
        <p:cNvGrpSpPr/>
        <p:nvPr/>
      </p:nvGrpSpPr>
      <p:grpSpPr>
        <a:xfrm>
          <a:off x="0" y="0"/>
          <a:ext cx="0" cy="0"/>
          <a:chOff x="0" y="0"/>
          <a:chExt cx="0" cy="0"/>
        </a:xfrm>
      </p:grpSpPr>
      <p:sp>
        <p:nvSpPr>
          <p:cNvPr id="12" name="Заголовок 3">
            <a:extLst>
              <a:ext uri="{FF2B5EF4-FFF2-40B4-BE49-F238E27FC236}">
                <a16:creationId xmlns:a16="http://schemas.microsoft.com/office/drawing/2014/main" id="{607F4B8C-DB90-6540-9795-57F9A5AAAF5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13" name="Footer Placeholder 4">
            <a:extLst>
              <a:ext uri="{FF2B5EF4-FFF2-40B4-BE49-F238E27FC236}">
                <a16:creationId xmlns:a16="http://schemas.microsoft.com/office/drawing/2014/main" id="{BCB4834C-13A3-1E45-A0FE-EAE4CD820845}"/>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4" name="Slide Number Placeholder 5">
            <a:extLst>
              <a:ext uri="{FF2B5EF4-FFF2-40B4-BE49-F238E27FC236}">
                <a16:creationId xmlns:a16="http://schemas.microsoft.com/office/drawing/2014/main" id="{FB4987C1-9D19-CF40-BD05-035DFB1E0C54}"/>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8" name="Текст 2">
            <a:extLst>
              <a:ext uri="{FF2B5EF4-FFF2-40B4-BE49-F238E27FC236}">
                <a16:creationId xmlns:a16="http://schemas.microsoft.com/office/drawing/2014/main" id="{6F273CA4-8668-8D40-89E1-2DF41C77981E}"/>
              </a:ext>
            </a:extLst>
          </p:cNvPr>
          <p:cNvSpPr>
            <a:spLocks noGrp="1"/>
          </p:cNvSpPr>
          <p:nvPr>
            <p:ph idx="1"/>
          </p:nvPr>
        </p:nvSpPr>
        <p:spPr>
          <a:xfrm>
            <a:off x="1587600" y="3429849"/>
            <a:ext cx="21224775" cy="881930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a:latin typeface="+mn-l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a:lvl4pPr>
            <a:lvl5pPr marL="0" marR="0" indent="0" algn="l" defTabSz="1828619" rtl="0" eaLnBrk="1" fontAlgn="auto" latinLnBrk="0" hangingPunct="1">
              <a:lnSpc>
                <a:spcPct val="100000"/>
              </a:lnSpc>
              <a:spcBef>
                <a:spcPts val="0"/>
              </a:spcBef>
              <a:spcAft>
                <a:spcPts val="600"/>
              </a:spcAft>
              <a:buClrTx/>
              <a:buSzTx/>
              <a:buFontTx/>
              <a:buNone/>
              <a:tabLst/>
              <a:defRPr sz="4800"/>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4264158815"/>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Текст и текст/объек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DD2FEAE7-7057-4449-B93D-8877B3B3B6CE}"/>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3" name="Slide Number Placeholder 5">
            <a:extLst>
              <a:ext uri="{FF2B5EF4-FFF2-40B4-BE49-F238E27FC236}">
                <a16:creationId xmlns:a16="http://schemas.microsoft.com/office/drawing/2014/main" id="{2D12129F-1D47-254A-89F8-DC26161B87E2}"/>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FFF6938D-3112-4D42-A9E5-13EC2B15E1A3}"/>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4" name="Текст 3">
            <a:extLst>
              <a:ext uri="{FF2B5EF4-FFF2-40B4-BE49-F238E27FC236}">
                <a16:creationId xmlns:a16="http://schemas.microsoft.com/office/drawing/2014/main" id="{7DC8D795-4C1C-AF42-9709-B7233538573F}"/>
              </a:ext>
            </a:extLst>
          </p:cNvPr>
          <p:cNvSpPr>
            <a:spLocks noGrp="1"/>
          </p:cNvSpPr>
          <p:nvPr>
            <p:ph type="body" sz="quarter" idx="11"/>
          </p:nvPr>
        </p:nvSpPr>
        <p:spPr>
          <a:xfrm>
            <a:off x="1587601" y="3431440"/>
            <a:ext cx="6584850"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7" name="Текст 2">
            <a:extLst>
              <a:ext uri="{FF2B5EF4-FFF2-40B4-BE49-F238E27FC236}">
                <a16:creationId xmlns:a16="http://schemas.microsoft.com/office/drawing/2014/main" id="{E4C2E3AF-06DA-2C4F-BDE4-E2EAFC12BA55}"/>
              </a:ext>
            </a:extLst>
          </p:cNvPr>
          <p:cNvSpPr>
            <a:spLocks noGrp="1"/>
          </p:cNvSpPr>
          <p:nvPr>
            <p:ph idx="1" hasCustomPrompt="1"/>
          </p:nvPr>
        </p:nvSpPr>
        <p:spPr>
          <a:xfrm>
            <a:off x="8913600" y="3429849"/>
            <a:ext cx="13898775" cy="881930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 или видео</a:t>
            </a:r>
          </a:p>
        </p:txBody>
      </p:sp>
    </p:spTree>
    <p:extLst>
      <p:ext uri="{BB962C8B-B14F-4D97-AF65-F5344CB8AC3E}">
        <p14:creationId xmlns:p14="http://schemas.microsoft.com/office/powerpoint/2010/main" val="2896195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Содержание">
    <p:bg>
      <p:bgPr>
        <a:solidFill>
          <a:schemeClr val="bg2"/>
        </a:solidFill>
        <a:effectLst/>
      </p:bgPr>
    </p:bg>
    <p:spTree>
      <p:nvGrpSpPr>
        <p:cNvPr id="1" name=""/>
        <p:cNvGrpSpPr/>
        <p:nvPr/>
      </p:nvGrpSpPr>
      <p:grpSpPr>
        <a:xfrm>
          <a:off x="0" y="0"/>
          <a:ext cx="0" cy="0"/>
          <a:chOff x="0" y="0"/>
          <a:chExt cx="0" cy="0"/>
        </a:xfrm>
      </p:grpSpPr>
      <p:sp>
        <p:nvSpPr>
          <p:cNvPr id="7" name="Текст 6"/>
          <p:cNvSpPr>
            <a:spLocks noGrp="1"/>
          </p:cNvSpPr>
          <p:nvPr>
            <p:ph type="body" sz="quarter" idx="11" hasCustomPrompt="1"/>
          </p:nvPr>
        </p:nvSpPr>
        <p:spPr>
          <a:xfrm>
            <a:off x="5241600" y="3824935"/>
            <a:ext cx="6577044" cy="739128"/>
          </a:xfrm>
        </p:spPr>
        <p:txBody>
          <a:bodyPr lIns="0" tIns="0" rIns="0" bIns="0" anchor="ctr" anchorCtr="0"/>
          <a:lstStyle>
            <a:lvl1pPr>
              <a:spcBef>
                <a:spcPts val="0"/>
              </a:spcBef>
              <a:spcAft>
                <a:spcPts val="0"/>
              </a:spcAft>
              <a:defRPr sz="3200">
                <a:latin typeface="+mn-lt"/>
              </a:defRPr>
            </a:lvl1pPr>
          </a:lstStyle>
          <a:p>
            <a:pPr lvl="0"/>
            <a:r>
              <a:rPr lang="ru-RU" dirty="0"/>
              <a:t>Первый раздел</a:t>
            </a:r>
          </a:p>
        </p:txBody>
      </p:sp>
      <p:sp>
        <p:nvSpPr>
          <p:cNvPr id="31" name="Title 1"/>
          <p:cNvSpPr>
            <a:spLocks noGrp="1"/>
          </p:cNvSpPr>
          <p:nvPr>
            <p:ph type="title" hasCustomPrompt="1"/>
          </p:nvPr>
        </p:nvSpPr>
        <p:spPr>
          <a:xfrm>
            <a:off x="3042000" y="1630363"/>
            <a:ext cx="18308288" cy="1473200"/>
          </a:xfrm>
        </p:spPr>
        <p:txBody>
          <a:bodyPr tIns="216000" rIns="0" anchor="t"/>
          <a:lstStyle>
            <a:lvl1pPr>
              <a:defRPr baseline="0">
                <a:latin typeface="+mj-lt"/>
              </a:defRPr>
            </a:lvl1pPr>
          </a:lstStyle>
          <a:p>
            <a:r>
              <a:rPr lang="ru-RU" dirty="0"/>
              <a:t>Заголовок</a:t>
            </a:r>
            <a:endParaRPr lang="en-US" dirty="0"/>
          </a:p>
        </p:txBody>
      </p:sp>
      <p:sp>
        <p:nvSpPr>
          <p:cNvPr id="32" name="Текст 3">
            <a:extLst>
              <a:ext uri="{FF2B5EF4-FFF2-40B4-BE49-F238E27FC236}">
                <a16:creationId xmlns:a16="http://schemas.microsoft.com/office/drawing/2014/main" id="{59F20745-D3B4-E445-AF16-337808FC884F}"/>
              </a:ext>
            </a:extLst>
          </p:cNvPr>
          <p:cNvSpPr>
            <a:spLocks noGrp="1"/>
          </p:cNvSpPr>
          <p:nvPr>
            <p:ph type="body" sz="quarter" idx="34" hasCustomPrompt="1"/>
          </p:nvPr>
        </p:nvSpPr>
        <p:spPr>
          <a:xfrm>
            <a:off x="3041999" y="3828862"/>
            <a:ext cx="1458563" cy="733425"/>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27" name="Текст 6">
            <a:extLst>
              <a:ext uri="{FF2B5EF4-FFF2-40B4-BE49-F238E27FC236}">
                <a16:creationId xmlns:a16="http://schemas.microsoft.com/office/drawing/2014/main" id="{68C071BF-C16D-9E4B-AEEF-072A72D2CB63}"/>
              </a:ext>
            </a:extLst>
          </p:cNvPr>
          <p:cNvSpPr>
            <a:spLocks noGrp="1"/>
          </p:cNvSpPr>
          <p:nvPr>
            <p:ph type="body" sz="quarter" idx="68" hasCustomPrompt="1"/>
          </p:nvPr>
        </p:nvSpPr>
        <p:spPr>
          <a:xfrm>
            <a:off x="5243044" y="5304692"/>
            <a:ext cx="6577044" cy="721458"/>
          </a:xfrm>
        </p:spPr>
        <p:txBody>
          <a:bodyPr lIns="0" tIns="0" rIns="0" bIns="0" anchor="ctr" anchorCtr="0"/>
          <a:lstStyle>
            <a:lvl1pPr>
              <a:spcBef>
                <a:spcPts val="0"/>
              </a:spcBef>
              <a:spcAft>
                <a:spcPts val="0"/>
              </a:spcAft>
              <a:defRPr sz="3200">
                <a:latin typeface="+mn-lt"/>
              </a:defRPr>
            </a:lvl1pPr>
          </a:lstStyle>
          <a:p>
            <a:pPr lvl="0"/>
            <a:r>
              <a:rPr lang="ru-RU" dirty="0"/>
              <a:t>Второй раздел</a:t>
            </a:r>
          </a:p>
        </p:txBody>
      </p:sp>
      <p:sp>
        <p:nvSpPr>
          <p:cNvPr id="28" name="Текст 3">
            <a:extLst>
              <a:ext uri="{FF2B5EF4-FFF2-40B4-BE49-F238E27FC236}">
                <a16:creationId xmlns:a16="http://schemas.microsoft.com/office/drawing/2014/main" id="{D1B7A5B9-7DAF-A941-AE5F-8010D004A7F4}"/>
              </a:ext>
            </a:extLst>
          </p:cNvPr>
          <p:cNvSpPr>
            <a:spLocks noGrp="1"/>
          </p:cNvSpPr>
          <p:nvPr>
            <p:ph type="body" sz="quarter" idx="69" hasCustomPrompt="1"/>
          </p:nvPr>
        </p:nvSpPr>
        <p:spPr>
          <a:xfrm>
            <a:off x="3041999" y="5307795"/>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29" name="Текст 6">
            <a:extLst>
              <a:ext uri="{FF2B5EF4-FFF2-40B4-BE49-F238E27FC236}">
                <a16:creationId xmlns:a16="http://schemas.microsoft.com/office/drawing/2014/main" id="{519C18FB-A744-6849-8662-B416DEBDF172}"/>
              </a:ext>
            </a:extLst>
          </p:cNvPr>
          <p:cNvSpPr>
            <a:spLocks noGrp="1"/>
          </p:cNvSpPr>
          <p:nvPr>
            <p:ph type="body" sz="quarter" idx="70" hasCustomPrompt="1"/>
          </p:nvPr>
        </p:nvSpPr>
        <p:spPr>
          <a:xfrm>
            <a:off x="5243044" y="6767696"/>
            <a:ext cx="6577044" cy="721458"/>
          </a:xfrm>
        </p:spPr>
        <p:txBody>
          <a:bodyPr lIns="0" tIns="0" rIns="0" bIns="0" anchor="ctr" anchorCtr="0"/>
          <a:lstStyle>
            <a:lvl1pPr>
              <a:spcBef>
                <a:spcPts val="0"/>
              </a:spcBef>
              <a:spcAft>
                <a:spcPts val="0"/>
              </a:spcAft>
              <a:defRPr sz="3200">
                <a:latin typeface="+mn-lt"/>
              </a:defRPr>
            </a:lvl1pPr>
          </a:lstStyle>
          <a:p>
            <a:pPr lvl="0"/>
            <a:r>
              <a:rPr lang="ru-RU" dirty="0"/>
              <a:t>Третий раздел</a:t>
            </a:r>
          </a:p>
        </p:txBody>
      </p:sp>
      <p:sp>
        <p:nvSpPr>
          <p:cNvPr id="30" name="Текст 3">
            <a:extLst>
              <a:ext uri="{FF2B5EF4-FFF2-40B4-BE49-F238E27FC236}">
                <a16:creationId xmlns:a16="http://schemas.microsoft.com/office/drawing/2014/main" id="{F4406C1D-B142-5F47-9DBA-4D0B7047D1E8}"/>
              </a:ext>
            </a:extLst>
          </p:cNvPr>
          <p:cNvSpPr>
            <a:spLocks noGrp="1"/>
          </p:cNvSpPr>
          <p:nvPr>
            <p:ph type="body" sz="quarter" idx="71" hasCustomPrompt="1"/>
          </p:nvPr>
        </p:nvSpPr>
        <p:spPr>
          <a:xfrm>
            <a:off x="3041999" y="6770799"/>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3" name="Текст 6">
            <a:extLst>
              <a:ext uri="{FF2B5EF4-FFF2-40B4-BE49-F238E27FC236}">
                <a16:creationId xmlns:a16="http://schemas.microsoft.com/office/drawing/2014/main" id="{2BEC180E-3B2E-8640-8FD3-C1E1AC2375D0}"/>
              </a:ext>
            </a:extLst>
          </p:cNvPr>
          <p:cNvSpPr>
            <a:spLocks noGrp="1"/>
          </p:cNvSpPr>
          <p:nvPr>
            <p:ph type="body" sz="quarter" idx="72" hasCustomPrompt="1"/>
          </p:nvPr>
        </p:nvSpPr>
        <p:spPr>
          <a:xfrm>
            <a:off x="5243044" y="8226447"/>
            <a:ext cx="6577044" cy="721458"/>
          </a:xfrm>
        </p:spPr>
        <p:txBody>
          <a:bodyPr lIns="0" tIns="0" rIns="0" bIns="0" anchor="ctr" anchorCtr="0"/>
          <a:lstStyle>
            <a:lvl1pPr>
              <a:spcBef>
                <a:spcPts val="0"/>
              </a:spcBef>
              <a:spcAft>
                <a:spcPts val="0"/>
              </a:spcAft>
              <a:defRPr sz="3200">
                <a:latin typeface="+mn-lt"/>
              </a:defRPr>
            </a:lvl1pPr>
          </a:lstStyle>
          <a:p>
            <a:pPr lvl="0"/>
            <a:r>
              <a:rPr lang="ru-RU" dirty="0"/>
              <a:t>Четвёртый раздел</a:t>
            </a:r>
          </a:p>
        </p:txBody>
      </p:sp>
      <p:sp>
        <p:nvSpPr>
          <p:cNvPr id="34" name="Текст 3">
            <a:extLst>
              <a:ext uri="{FF2B5EF4-FFF2-40B4-BE49-F238E27FC236}">
                <a16:creationId xmlns:a16="http://schemas.microsoft.com/office/drawing/2014/main" id="{A0B4DC4D-EBAE-5742-8F8D-6B3F47BCCE39}"/>
              </a:ext>
            </a:extLst>
          </p:cNvPr>
          <p:cNvSpPr>
            <a:spLocks noGrp="1"/>
          </p:cNvSpPr>
          <p:nvPr>
            <p:ph type="body" sz="quarter" idx="73" hasCustomPrompt="1"/>
          </p:nvPr>
        </p:nvSpPr>
        <p:spPr>
          <a:xfrm>
            <a:off x="3041999" y="8229550"/>
            <a:ext cx="1458563" cy="716013"/>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5" name="Текст 6">
            <a:extLst>
              <a:ext uri="{FF2B5EF4-FFF2-40B4-BE49-F238E27FC236}">
                <a16:creationId xmlns:a16="http://schemas.microsoft.com/office/drawing/2014/main" id="{2D16315E-6FEC-174B-B128-E5925E3BF57B}"/>
              </a:ext>
            </a:extLst>
          </p:cNvPr>
          <p:cNvSpPr>
            <a:spLocks noGrp="1"/>
          </p:cNvSpPr>
          <p:nvPr>
            <p:ph type="body" sz="quarter" idx="74" hasCustomPrompt="1"/>
          </p:nvPr>
        </p:nvSpPr>
        <p:spPr>
          <a:xfrm>
            <a:off x="5243044" y="9689734"/>
            <a:ext cx="6577044" cy="730616"/>
          </a:xfrm>
        </p:spPr>
        <p:txBody>
          <a:bodyPr lIns="0" tIns="0" rIns="0" bIns="0" anchor="ctr" anchorCtr="0"/>
          <a:lstStyle>
            <a:lvl1pPr>
              <a:spcBef>
                <a:spcPts val="0"/>
              </a:spcBef>
              <a:spcAft>
                <a:spcPts val="0"/>
              </a:spcAft>
              <a:defRPr sz="3200">
                <a:latin typeface="+mn-lt"/>
              </a:defRPr>
            </a:lvl1pPr>
          </a:lstStyle>
          <a:p>
            <a:pPr lvl="0"/>
            <a:r>
              <a:rPr lang="ru-RU" dirty="0"/>
              <a:t>Пятый раздел</a:t>
            </a:r>
          </a:p>
        </p:txBody>
      </p:sp>
      <p:sp>
        <p:nvSpPr>
          <p:cNvPr id="36" name="Текст 3">
            <a:extLst>
              <a:ext uri="{FF2B5EF4-FFF2-40B4-BE49-F238E27FC236}">
                <a16:creationId xmlns:a16="http://schemas.microsoft.com/office/drawing/2014/main" id="{65142D94-0E1F-2049-A2D9-0B8528805211}"/>
              </a:ext>
            </a:extLst>
          </p:cNvPr>
          <p:cNvSpPr>
            <a:spLocks noGrp="1"/>
          </p:cNvSpPr>
          <p:nvPr>
            <p:ph type="body" sz="quarter" idx="75" hasCustomPrompt="1"/>
          </p:nvPr>
        </p:nvSpPr>
        <p:spPr>
          <a:xfrm>
            <a:off x="3041999" y="9687521"/>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7" name="Текст 6">
            <a:extLst>
              <a:ext uri="{FF2B5EF4-FFF2-40B4-BE49-F238E27FC236}">
                <a16:creationId xmlns:a16="http://schemas.microsoft.com/office/drawing/2014/main" id="{0A800AF3-5748-4E43-804C-FC43E1776626}"/>
              </a:ext>
            </a:extLst>
          </p:cNvPr>
          <p:cNvSpPr>
            <a:spLocks noGrp="1"/>
          </p:cNvSpPr>
          <p:nvPr>
            <p:ph type="body" sz="quarter" idx="76" hasCustomPrompt="1"/>
          </p:nvPr>
        </p:nvSpPr>
        <p:spPr>
          <a:xfrm>
            <a:off x="5243044" y="11155988"/>
            <a:ext cx="6577044" cy="730616"/>
          </a:xfrm>
        </p:spPr>
        <p:txBody>
          <a:bodyPr lIns="0" tIns="0" rIns="0" bIns="0" anchor="ctr" anchorCtr="0"/>
          <a:lstStyle>
            <a:lvl1pPr>
              <a:spcBef>
                <a:spcPts val="0"/>
              </a:spcBef>
              <a:spcAft>
                <a:spcPts val="0"/>
              </a:spcAft>
              <a:defRPr sz="3200">
                <a:latin typeface="+mn-lt"/>
              </a:defRPr>
            </a:lvl1pPr>
          </a:lstStyle>
          <a:p>
            <a:pPr lvl="0"/>
            <a:r>
              <a:rPr lang="ru-RU" dirty="0"/>
              <a:t>Шестой раздел</a:t>
            </a:r>
          </a:p>
        </p:txBody>
      </p:sp>
      <p:sp>
        <p:nvSpPr>
          <p:cNvPr id="38" name="Текст 3">
            <a:extLst>
              <a:ext uri="{FF2B5EF4-FFF2-40B4-BE49-F238E27FC236}">
                <a16:creationId xmlns:a16="http://schemas.microsoft.com/office/drawing/2014/main" id="{EDE561E0-4221-244D-9277-8CEBC45B769C}"/>
              </a:ext>
            </a:extLst>
          </p:cNvPr>
          <p:cNvSpPr>
            <a:spLocks noGrp="1"/>
          </p:cNvSpPr>
          <p:nvPr>
            <p:ph type="body" sz="quarter" idx="77" hasCustomPrompt="1"/>
          </p:nvPr>
        </p:nvSpPr>
        <p:spPr>
          <a:xfrm>
            <a:off x="3041999" y="11153775"/>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39" name="Текст 6">
            <a:extLst>
              <a:ext uri="{FF2B5EF4-FFF2-40B4-BE49-F238E27FC236}">
                <a16:creationId xmlns:a16="http://schemas.microsoft.com/office/drawing/2014/main" id="{9B3E06BA-02B6-454D-8FF6-9F34EB7F2662}"/>
              </a:ext>
            </a:extLst>
          </p:cNvPr>
          <p:cNvSpPr>
            <a:spLocks noGrp="1"/>
          </p:cNvSpPr>
          <p:nvPr>
            <p:ph type="body" sz="quarter" idx="78" hasCustomPrompt="1"/>
          </p:nvPr>
        </p:nvSpPr>
        <p:spPr>
          <a:xfrm>
            <a:off x="14772407" y="3824935"/>
            <a:ext cx="6577044" cy="739128"/>
          </a:xfrm>
        </p:spPr>
        <p:txBody>
          <a:bodyPr lIns="0" tIns="0" rIns="0" bIns="0" anchor="ctr" anchorCtr="0"/>
          <a:lstStyle>
            <a:lvl1pPr>
              <a:spcBef>
                <a:spcPts val="0"/>
              </a:spcBef>
              <a:spcAft>
                <a:spcPts val="0"/>
              </a:spcAft>
              <a:defRPr sz="3200">
                <a:latin typeface="+mn-lt"/>
              </a:defRPr>
            </a:lvl1pPr>
          </a:lstStyle>
          <a:p>
            <a:pPr lvl="0"/>
            <a:r>
              <a:rPr lang="ru-RU" dirty="0"/>
              <a:t>Седьмой раздел</a:t>
            </a:r>
          </a:p>
        </p:txBody>
      </p:sp>
      <p:sp>
        <p:nvSpPr>
          <p:cNvPr id="40" name="Текст 3">
            <a:extLst>
              <a:ext uri="{FF2B5EF4-FFF2-40B4-BE49-F238E27FC236}">
                <a16:creationId xmlns:a16="http://schemas.microsoft.com/office/drawing/2014/main" id="{6B97D422-B3E5-1D45-ADF1-E96D651934AD}"/>
              </a:ext>
            </a:extLst>
          </p:cNvPr>
          <p:cNvSpPr>
            <a:spLocks noGrp="1"/>
          </p:cNvSpPr>
          <p:nvPr>
            <p:ph type="body" sz="quarter" idx="79" hasCustomPrompt="1"/>
          </p:nvPr>
        </p:nvSpPr>
        <p:spPr>
          <a:xfrm>
            <a:off x="12572806" y="3828862"/>
            <a:ext cx="1458563" cy="733425"/>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41" name="Текст 6">
            <a:extLst>
              <a:ext uri="{FF2B5EF4-FFF2-40B4-BE49-F238E27FC236}">
                <a16:creationId xmlns:a16="http://schemas.microsoft.com/office/drawing/2014/main" id="{A027CAEB-994C-F846-BC00-4FACCD445DA6}"/>
              </a:ext>
            </a:extLst>
          </p:cNvPr>
          <p:cNvSpPr>
            <a:spLocks noGrp="1"/>
          </p:cNvSpPr>
          <p:nvPr>
            <p:ph type="body" sz="quarter" idx="80" hasCustomPrompt="1"/>
          </p:nvPr>
        </p:nvSpPr>
        <p:spPr>
          <a:xfrm>
            <a:off x="14773851" y="5304692"/>
            <a:ext cx="6577044" cy="721458"/>
          </a:xfrm>
        </p:spPr>
        <p:txBody>
          <a:bodyPr lIns="0" tIns="0" rIns="0" bIns="0" anchor="ctr" anchorCtr="0"/>
          <a:lstStyle>
            <a:lvl1pPr>
              <a:spcBef>
                <a:spcPts val="0"/>
              </a:spcBef>
              <a:spcAft>
                <a:spcPts val="0"/>
              </a:spcAft>
              <a:defRPr sz="3200">
                <a:latin typeface="+mn-lt"/>
              </a:defRPr>
            </a:lvl1pPr>
          </a:lstStyle>
          <a:p>
            <a:pPr lvl="0"/>
            <a:r>
              <a:rPr lang="ru-RU" dirty="0"/>
              <a:t>Восьмой раздел</a:t>
            </a:r>
          </a:p>
        </p:txBody>
      </p:sp>
      <p:sp>
        <p:nvSpPr>
          <p:cNvPr id="42" name="Текст 3">
            <a:extLst>
              <a:ext uri="{FF2B5EF4-FFF2-40B4-BE49-F238E27FC236}">
                <a16:creationId xmlns:a16="http://schemas.microsoft.com/office/drawing/2014/main" id="{DCC82649-AFC6-C546-B02B-707A8BFB64EA}"/>
              </a:ext>
            </a:extLst>
          </p:cNvPr>
          <p:cNvSpPr>
            <a:spLocks noGrp="1"/>
          </p:cNvSpPr>
          <p:nvPr>
            <p:ph type="body" sz="quarter" idx="81" hasCustomPrompt="1"/>
          </p:nvPr>
        </p:nvSpPr>
        <p:spPr>
          <a:xfrm>
            <a:off x="12572806" y="5307795"/>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43" name="Текст 6">
            <a:extLst>
              <a:ext uri="{FF2B5EF4-FFF2-40B4-BE49-F238E27FC236}">
                <a16:creationId xmlns:a16="http://schemas.microsoft.com/office/drawing/2014/main" id="{785F48D9-DFBF-F543-A309-A41926032259}"/>
              </a:ext>
            </a:extLst>
          </p:cNvPr>
          <p:cNvSpPr>
            <a:spLocks noGrp="1"/>
          </p:cNvSpPr>
          <p:nvPr>
            <p:ph type="body" sz="quarter" idx="82" hasCustomPrompt="1"/>
          </p:nvPr>
        </p:nvSpPr>
        <p:spPr>
          <a:xfrm>
            <a:off x="14773851" y="6767696"/>
            <a:ext cx="6577044" cy="721458"/>
          </a:xfrm>
        </p:spPr>
        <p:txBody>
          <a:bodyPr lIns="0" tIns="0" rIns="0" bIns="0" anchor="ctr" anchorCtr="0"/>
          <a:lstStyle>
            <a:lvl1pPr>
              <a:spcBef>
                <a:spcPts val="0"/>
              </a:spcBef>
              <a:spcAft>
                <a:spcPts val="0"/>
              </a:spcAft>
              <a:defRPr sz="3200">
                <a:latin typeface="+mn-lt"/>
              </a:defRPr>
            </a:lvl1pPr>
          </a:lstStyle>
          <a:p>
            <a:pPr lvl="0"/>
            <a:r>
              <a:rPr lang="ru-RU" dirty="0"/>
              <a:t>Девятый раздел</a:t>
            </a:r>
          </a:p>
        </p:txBody>
      </p:sp>
      <p:sp>
        <p:nvSpPr>
          <p:cNvPr id="66" name="Текст 3">
            <a:extLst>
              <a:ext uri="{FF2B5EF4-FFF2-40B4-BE49-F238E27FC236}">
                <a16:creationId xmlns:a16="http://schemas.microsoft.com/office/drawing/2014/main" id="{D070534D-117D-5D45-A37B-B8EA2D6523C2}"/>
              </a:ext>
            </a:extLst>
          </p:cNvPr>
          <p:cNvSpPr>
            <a:spLocks noGrp="1"/>
          </p:cNvSpPr>
          <p:nvPr>
            <p:ph type="body" sz="quarter" idx="83" hasCustomPrompt="1"/>
          </p:nvPr>
        </p:nvSpPr>
        <p:spPr>
          <a:xfrm>
            <a:off x="12572806" y="6770799"/>
            <a:ext cx="1458563" cy="72399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67" name="Текст 6">
            <a:extLst>
              <a:ext uri="{FF2B5EF4-FFF2-40B4-BE49-F238E27FC236}">
                <a16:creationId xmlns:a16="http://schemas.microsoft.com/office/drawing/2014/main" id="{CACCE557-BB3B-0A4E-AA6C-0DF5ABD7E686}"/>
              </a:ext>
            </a:extLst>
          </p:cNvPr>
          <p:cNvSpPr>
            <a:spLocks noGrp="1"/>
          </p:cNvSpPr>
          <p:nvPr>
            <p:ph type="body" sz="quarter" idx="84" hasCustomPrompt="1"/>
          </p:nvPr>
        </p:nvSpPr>
        <p:spPr>
          <a:xfrm>
            <a:off x="14773851" y="8226447"/>
            <a:ext cx="6577044" cy="721458"/>
          </a:xfrm>
        </p:spPr>
        <p:txBody>
          <a:bodyPr lIns="0" tIns="0" rIns="0" bIns="0" anchor="ctr" anchorCtr="0"/>
          <a:lstStyle>
            <a:lvl1pPr>
              <a:spcBef>
                <a:spcPts val="0"/>
              </a:spcBef>
              <a:spcAft>
                <a:spcPts val="0"/>
              </a:spcAft>
              <a:defRPr sz="3200">
                <a:latin typeface="+mn-lt"/>
              </a:defRPr>
            </a:lvl1pPr>
          </a:lstStyle>
          <a:p>
            <a:pPr lvl="0"/>
            <a:r>
              <a:rPr lang="ru-RU" dirty="0"/>
              <a:t>Десятый раздел</a:t>
            </a:r>
          </a:p>
        </p:txBody>
      </p:sp>
      <p:sp>
        <p:nvSpPr>
          <p:cNvPr id="68" name="Текст 3">
            <a:extLst>
              <a:ext uri="{FF2B5EF4-FFF2-40B4-BE49-F238E27FC236}">
                <a16:creationId xmlns:a16="http://schemas.microsoft.com/office/drawing/2014/main" id="{D3DEBB94-69EE-5842-9000-3509D15EACD7}"/>
              </a:ext>
            </a:extLst>
          </p:cNvPr>
          <p:cNvSpPr>
            <a:spLocks noGrp="1"/>
          </p:cNvSpPr>
          <p:nvPr>
            <p:ph type="body" sz="quarter" idx="85" hasCustomPrompt="1"/>
          </p:nvPr>
        </p:nvSpPr>
        <p:spPr>
          <a:xfrm>
            <a:off x="12572806" y="8229550"/>
            <a:ext cx="1458563" cy="716013"/>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69" name="Текст 6">
            <a:extLst>
              <a:ext uri="{FF2B5EF4-FFF2-40B4-BE49-F238E27FC236}">
                <a16:creationId xmlns:a16="http://schemas.microsoft.com/office/drawing/2014/main" id="{88C3D922-D9E3-D743-94EE-C0562E3A27D0}"/>
              </a:ext>
            </a:extLst>
          </p:cNvPr>
          <p:cNvSpPr>
            <a:spLocks noGrp="1"/>
          </p:cNvSpPr>
          <p:nvPr>
            <p:ph type="body" sz="quarter" idx="86" hasCustomPrompt="1"/>
          </p:nvPr>
        </p:nvSpPr>
        <p:spPr>
          <a:xfrm>
            <a:off x="14773851" y="9689734"/>
            <a:ext cx="6577044" cy="730616"/>
          </a:xfrm>
        </p:spPr>
        <p:txBody>
          <a:bodyPr lIns="0" tIns="0" rIns="0" bIns="0" anchor="ctr" anchorCtr="0"/>
          <a:lstStyle>
            <a:lvl1pPr>
              <a:spcBef>
                <a:spcPts val="0"/>
              </a:spcBef>
              <a:spcAft>
                <a:spcPts val="0"/>
              </a:spcAft>
              <a:defRPr sz="3200">
                <a:latin typeface="+mn-lt"/>
              </a:defRPr>
            </a:lvl1pPr>
          </a:lstStyle>
          <a:p>
            <a:pPr lvl="0"/>
            <a:r>
              <a:rPr lang="ru-RU" dirty="0"/>
              <a:t>Одиннадцатый раздел</a:t>
            </a:r>
          </a:p>
        </p:txBody>
      </p:sp>
      <p:sp>
        <p:nvSpPr>
          <p:cNvPr id="70" name="Текст 3">
            <a:extLst>
              <a:ext uri="{FF2B5EF4-FFF2-40B4-BE49-F238E27FC236}">
                <a16:creationId xmlns:a16="http://schemas.microsoft.com/office/drawing/2014/main" id="{9592070E-32D6-204B-98DD-C681B353234F}"/>
              </a:ext>
            </a:extLst>
          </p:cNvPr>
          <p:cNvSpPr>
            <a:spLocks noGrp="1"/>
          </p:cNvSpPr>
          <p:nvPr>
            <p:ph type="body" sz="quarter" idx="87" hasCustomPrompt="1"/>
          </p:nvPr>
        </p:nvSpPr>
        <p:spPr>
          <a:xfrm>
            <a:off x="12572806" y="9687521"/>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
        <p:nvSpPr>
          <p:cNvPr id="71" name="Текст 6">
            <a:extLst>
              <a:ext uri="{FF2B5EF4-FFF2-40B4-BE49-F238E27FC236}">
                <a16:creationId xmlns:a16="http://schemas.microsoft.com/office/drawing/2014/main" id="{A5A0FFF5-8CA8-4949-AA02-7FE56AA031B2}"/>
              </a:ext>
            </a:extLst>
          </p:cNvPr>
          <p:cNvSpPr>
            <a:spLocks noGrp="1"/>
          </p:cNvSpPr>
          <p:nvPr>
            <p:ph type="body" sz="quarter" idx="88" hasCustomPrompt="1"/>
          </p:nvPr>
        </p:nvSpPr>
        <p:spPr>
          <a:xfrm>
            <a:off x="14773851" y="11155988"/>
            <a:ext cx="6577044" cy="730616"/>
          </a:xfrm>
        </p:spPr>
        <p:txBody>
          <a:bodyPr lIns="0" tIns="0" rIns="0" bIns="0" anchor="ctr" anchorCtr="0"/>
          <a:lstStyle>
            <a:lvl1pPr>
              <a:spcBef>
                <a:spcPts val="0"/>
              </a:spcBef>
              <a:spcAft>
                <a:spcPts val="0"/>
              </a:spcAft>
              <a:defRPr sz="3200">
                <a:latin typeface="+mn-lt"/>
              </a:defRPr>
            </a:lvl1pPr>
          </a:lstStyle>
          <a:p>
            <a:pPr lvl="0"/>
            <a:r>
              <a:rPr lang="ru-RU" dirty="0"/>
              <a:t>Двенадцатый раздел</a:t>
            </a:r>
          </a:p>
        </p:txBody>
      </p:sp>
      <p:sp>
        <p:nvSpPr>
          <p:cNvPr id="72" name="Текст 3">
            <a:extLst>
              <a:ext uri="{FF2B5EF4-FFF2-40B4-BE49-F238E27FC236}">
                <a16:creationId xmlns:a16="http://schemas.microsoft.com/office/drawing/2014/main" id="{1BE75190-6D2A-6E4A-9D09-464B35FDC320}"/>
              </a:ext>
            </a:extLst>
          </p:cNvPr>
          <p:cNvSpPr>
            <a:spLocks noGrp="1"/>
          </p:cNvSpPr>
          <p:nvPr>
            <p:ph type="body" sz="quarter" idx="89" hasCustomPrompt="1"/>
          </p:nvPr>
        </p:nvSpPr>
        <p:spPr>
          <a:xfrm>
            <a:off x="12572806" y="11153775"/>
            <a:ext cx="1458563" cy="732829"/>
          </a:xfrm>
          <a:prstGeom prst="rect">
            <a:avLst/>
          </a:prstGeom>
          <a:blipFill>
            <a:blip r:embed="rId2"/>
            <a:stretch>
              <a:fillRect/>
            </a:stretch>
          </a:blipFill>
        </p:spPr>
        <p:txBody>
          <a:bodyPr lIns="0" tIns="0" rIns="0" bIns="0" anchor="ctr" anchorCtr="1"/>
          <a:lstStyle>
            <a:lvl1pPr>
              <a:defRPr sz="4800">
                <a:solidFill>
                  <a:schemeClr val="tx1"/>
                </a:solidFill>
                <a:latin typeface="+mn-lt"/>
              </a:defRPr>
            </a:lvl1pPr>
          </a:lstStyle>
          <a:p>
            <a:pPr lvl="0"/>
            <a:r>
              <a:rPr lang="ru-RU" dirty="0"/>
              <a:t>00</a:t>
            </a:r>
          </a:p>
        </p:txBody>
      </p:sp>
    </p:spTree>
    <p:extLst>
      <p:ext uri="{BB962C8B-B14F-4D97-AF65-F5344CB8AC3E}">
        <p14:creationId xmlns:p14="http://schemas.microsoft.com/office/powerpoint/2010/main" val="2067664716"/>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2 текста/объекта">
    <p:spTree>
      <p:nvGrpSpPr>
        <p:cNvPr id="1" name=""/>
        <p:cNvGrpSpPr/>
        <p:nvPr/>
      </p:nvGrpSpPr>
      <p:grpSpPr>
        <a:xfrm>
          <a:off x="0" y="0"/>
          <a:ext cx="0" cy="0"/>
          <a:chOff x="0" y="0"/>
          <a:chExt cx="0" cy="0"/>
        </a:xfrm>
      </p:grpSpPr>
      <p:sp>
        <p:nvSpPr>
          <p:cNvPr id="11" name="Footer Placeholder 4">
            <a:extLst>
              <a:ext uri="{FF2B5EF4-FFF2-40B4-BE49-F238E27FC236}">
                <a16:creationId xmlns:a16="http://schemas.microsoft.com/office/drawing/2014/main" id="{F451AF27-5FB1-0D40-AA05-42DF652483EB}"/>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4" name="Slide Number Placeholder 5">
            <a:extLst>
              <a:ext uri="{FF2B5EF4-FFF2-40B4-BE49-F238E27FC236}">
                <a16:creationId xmlns:a16="http://schemas.microsoft.com/office/drawing/2014/main" id="{125D4967-2BE7-CC40-970C-E59E736E984D}"/>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6" name="Заголовок 3">
            <a:extLst>
              <a:ext uri="{FF2B5EF4-FFF2-40B4-BE49-F238E27FC236}">
                <a16:creationId xmlns:a16="http://schemas.microsoft.com/office/drawing/2014/main" id="{00CE3A18-3BEE-1E48-8DB5-EFDF81BE4892}"/>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2B4190AE-DE9D-7B45-8685-C75786D2E289}"/>
              </a:ext>
            </a:extLst>
          </p:cNvPr>
          <p:cNvSpPr>
            <a:spLocks noGrp="1"/>
          </p:cNvSpPr>
          <p:nvPr>
            <p:ph idx="1" hasCustomPrompt="1"/>
          </p:nvPr>
        </p:nvSpPr>
        <p:spPr>
          <a:xfrm>
            <a:off x="1587600" y="3429849"/>
            <a:ext cx="10239275" cy="881930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
        <p:nvSpPr>
          <p:cNvPr id="10" name="Текст 2">
            <a:extLst>
              <a:ext uri="{FF2B5EF4-FFF2-40B4-BE49-F238E27FC236}">
                <a16:creationId xmlns:a16="http://schemas.microsoft.com/office/drawing/2014/main" id="{091E2E21-1D6C-DD48-81BA-272FC2FB570B}"/>
              </a:ext>
            </a:extLst>
          </p:cNvPr>
          <p:cNvSpPr>
            <a:spLocks noGrp="1"/>
          </p:cNvSpPr>
          <p:nvPr>
            <p:ph idx="10" hasCustomPrompt="1"/>
          </p:nvPr>
        </p:nvSpPr>
        <p:spPr>
          <a:xfrm>
            <a:off x="12572806" y="3429849"/>
            <a:ext cx="10239569" cy="8819301"/>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Tree>
    <p:extLst>
      <p:ext uri="{BB962C8B-B14F-4D97-AF65-F5344CB8AC3E}">
        <p14:creationId xmlns:p14="http://schemas.microsoft.com/office/powerpoint/2010/main" val="29255233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Текст и 2 объекта">
    <p:spTree>
      <p:nvGrpSpPr>
        <p:cNvPr id="1" name=""/>
        <p:cNvGrpSpPr/>
        <p:nvPr/>
      </p:nvGrpSpPr>
      <p:grpSpPr>
        <a:xfrm>
          <a:off x="0" y="0"/>
          <a:ext cx="0" cy="0"/>
          <a:chOff x="0" y="0"/>
          <a:chExt cx="0" cy="0"/>
        </a:xfrm>
      </p:grpSpPr>
      <p:sp>
        <p:nvSpPr>
          <p:cNvPr id="15" name="Footer Placeholder 4">
            <a:extLst>
              <a:ext uri="{FF2B5EF4-FFF2-40B4-BE49-F238E27FC236}">
                <a16:creationId xmlns:a16="http://schemas.microsoft.com/office/drawing/2014/main" id="{10EBDA6F-21A1-7E49-AD6B-DA4F4E7C0F4C}"/>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6" name="Slide Number Placeholder 5">
            <a:extLst>
              <a:ext uri="{FF2B5EF4-FFF2-40B4-BE49-F238E27FC236}">
                <a16:creationId xmlns:a16="http://schemas.microsoft.com/office/drawing/2014/main" id="{1ED9AF63-0A12-2D4E-9664-3EE781D6F59D}"/>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8" name="Заголовок 3">
            <a:extLst>
              <a:ext uri="{FF2B5EF4-FFF2-40B4-BE49-F238E27FC236}">
                <a16:creationId xmlns:a16="http://schemas.microsoft.com/office/drawing/2014/main" id="{20BF5248-E041-F94F-85C6-134408C35256}"/>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9" name="Текст 3">
            <a:extLst>
              <a:ext uri="{FF2B5EF4-FFF2-40B4-BE49-F238E27FC236}">
                <a16:creationId xmlns:a16="http://schemas.microsoft.com/office/drawing/2014/main" id="{772462EC-AF59-4D4E-ABCE-0C5A2D583522}"/>
              </a:ext>
            </a:extLst>
          </p:cNvPr>
          <p:cNvSpPr>
            <a:spLocks noGrp="1"/>
          </p:cNvSpPr>
          <p:nvPr>
            <p:ph type="body" sz="quarter" idx="11"/>
          </p:nvPr>
        </p:nvSpPr>
        <p:spPr>
          <a:xfrm>
            <a:off x="1587601" y="3431440"/>
            <a:ext cx="6584850" cy="8817710"/>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a:p>
            <a:pPr marL="0" marR="0" lvl="2"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Третий уровень</a:t>
            </a:r>
          </a:p>
          <a:p>
            <a:pPr marL="0" marR="0" lvl="3"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Четвертый уровень</a:t>
            </a:r>
          </a:p>
          <a:p>
            <a:pPr marL="0" marR="0" lvl="4"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Пятый уровень</a:t>
            </a: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10" name="Текст 2">
            <a:extLst>
              <a:ext uri="{FF2B5EF4-FFF2-40B4-BE49-F238E27FC236}">
                <a16:creationId xmlns:a16="http://schemas.microsoft.com/office/drawing/2014/main" id="{9682A56D-E86B-DE49-A3AA-B88DB8F5C236}"/>
              </a:ext>
            </a:extLst>
          </p:cNvPr>
          <p:cNvSpPr>
            <a:spLocks noGrp="1"/>
          </p:cNvSpPr>
          <p:nvPr>
            <p:ph idx="1" hasCustomPrompt="1"/>
          </p:nvPr>
        </p:nvSpPr>
        <p:spPr>
          <a:xfrm>
            <a:off x="8913600" y="3429850"/>
            <a:ext cx="13898775" cy="4066325"/>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p:txBody>
      </p:sp>
      <p:sp>
        <p:nvSpPr>
          <p:cNvPr id="11" name="Текст 2">
            <a:extLst>
              <a:ext uri="{FF2B5EF4-FFF2-40B4-BE49-F238E27FC236}">
                <a16:creationId xmlns:a16="http://schemas.microsoft.com/office/drawing/2014/main" id="{1F96D506-1E9B-A94F-BF59-F9E5F9FB6194}"/>
              </a:ext>
            </a:extLst>
          </p:cNvPr>
          <p:cNvSpPr>
            <a:spLocks noGrp="1"/>
          </p:cNvSpPr>
          <p:nvPr>
            <p:ph idx="12" hasCustomPrompt="1"/>
          </p:nvPr>
        </p:nvSpPr>
        <p:spPr>
          <a:xfrm>
            <a:off x="8913600" y="8208000"/>
            <a:ext cx="13898775" cy="4041150"/>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36" marR="0" indent="0"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None/>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a:p>
            <a:pPr marL="720000" marR="0" lvl="1"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pPr>
            <a:endParaRPr kumimoji="0" lang="ru-RU" sz="3200" b="0" i="0" u="none" strike="noStrike" kern="1200" cap="none" spc="0" normalizeH="0" baseline="0" noProof="0" dirty="0">
              <a:ln>
                <a:noFill/>
              </a:ln>
              <a:solidFill>
                <a:srgbClr val="000000"/>
              </a:solidFill>
              <a:effectLst/>
              <a:uLnTx/>
              <a:uFillTx/>
              <a:latin typeface="+mj-lt"/>
              <a:ea typeface="+mn-ea"/>
              <a:cs typeface="+mn-cs"/>
            </a:endParaRPr>
          </a:p>
        </p:txBody>
      </p:sp>
    </p:spTree>
    <p:extLst>
      <p:ext uri="{BB962C8B-B14F-4D97-AF65-F5344CB8AC3E}">
        <p14:creationId xmlns:p14="http://schemas.microsoft.com/office/powerpoint/2010/main" val="288236899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2 объекта и текст">
    <p:spTree>
      <p:nvGrpSpPr>
        <p:cNvPr id="1" name=""/>
        <p:cNvGrpSpPr/>
        <p:nvPr/>
      </p:nvGrpSpPr>
      <p:grpSpPr>
        <a:xfrm>
          <a:off x="0" y="0"/>
          <a:ext cx="0" cy="0"/>
          <a:chOff x="0" y="0"/>
          <a:chExt cx="0" cy="0"/>
        </a:xfrm>
      </p:grpSpPr>
      <p:sp>
        <p:nvSpPr>
          <p:cNvPr id="14" name="Footer Placeholder 4">
            <a:extLst>
              <a:ext uri="{FF2B5EF4-FFF2-40B4-BE49-F238E27FC236}">
                <a16:creationId xmlns:a16="http://schemas.microsoft.com/office/drawing/2014/main" id="{3B556212-67BA-FE4E-A4C5-BEB4228D78D1}"/>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5" name="Slide Number Placeholder 5">
            <a:extLst>
              <a:ext uri="{FF2B5EF4-FFF2-40B4-BE49-F238E27FC236}">
                <a16:creationId xmlns:a16="http://schemas.microsoft.com/office/drawing/2014/main" id="{791C2DF9-0B26-E448-AD09-5E231671BA5F}"/>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7" name="Заголовок 3">
            <a:extLst>
              <a:ext uri="{FF2B5EF4-FFF2-40B4-BE49-F238E27FC236}">
                <a16:creationId xmlns:a16="http://schemas.microsoft.com/office/drawing/2014/main" id="{0AC953BC-6440-414F-B224-7989C84955F1}"/>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8" name="Текст 2">
            <a:extLst>
              <a:ext uri="{FF2B5EF4-FFF2-40B4-BE49-F238E27FC236}">
                <a16:creationId xmlns:a16="http://schemas.microsoft.com/office/drawing/2014/main" id="{764DA894-71EE-8F44-BC82-1B4FD8DA6655}"/>
              </a:ext>
            </a:extLst>
          </p:cNvPr>
          <p:cNvSpPr>
            <a:spLocks noGrp="1"/>
          </p:cNvSpPr>
          <p:nvPr>
            <p:ph idx="1" hasCustomPrompt="1"/>
          </p:nvPr>
        </p:nvSpPr>
        <p:spPr>
          <a:xfrm>
            <a:off x="1587600" y="3429849"/>
            <a:ext cx="10239275" cy="624913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a:p>
            <a:pPr marL="0" marR="0" lvl="4"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9" name="Текст 2">
            <a:extLst>
              <a:ext uri="{FF2B5EF4-FFF2-40B4-BE49-F238E27FC236}">
                <a16:creationId xmlns:a16="http://schemas.microsoft.com/office/drawing/2014/main" id="{4DB96E68-4ABE-704B-AFBC-B303CF814AFA}"/>
              </a:ext>
            </a:extLst>
          </p:cNvPr>
          <p:cNvSpPr>
            <a:spLocks noGrp="1"/>
          </p:cNvSpPr>
          <p:nvPr>
            <p:ph idx="10" hasCustomPrompt="1"/>
          </p:nvPr>
        </p:nvSpPr>
        <p:spPr>
          <a:xfrm>
            <a:off x="12572806" y="3429849"/>
            <a:ext cx="10239569" cy="624913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a:p>
            <a:pPr marL="0" marR="0" lvl="4"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10" name="Текст 3">
            <a:extLst>
              <a:ext uri="{FF2B5EF4-FFF2-40B4-BE49-F238E27FC236}">
                <a16:creationId xmlns:a16="http://schemas.microsoft.com/office/drawing/2014/main" id="{7B24B671-40E4-6946-947D-AA93D59EAC19}"/>
              </a:ext>
            </a:extLst>
          </p:cNvPr>
          <p:cNvSpPr>
            <a:spLocks noGrp="1"/>
          </p:cNvSpPr>
          <p:nvPr>
            <p:ph type="body" sz="quarter" idx="11"/>
          </p:nvPr>
        </p:nvSpPr>
        <p:spPr>
          <a:xfrm>
            <a:off x="1587601" y="10033199"/>
            <a:ext cx="17565587" cy="2215951"/>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p:txBody>
      </p:sp>
    </p:spTree>
    <p:extLst>
      <p:ext uri="{BB962C8B-B14F-4D97-AF65-F5344CB8AC3E}">
        <p14:creationId xmlns:p14="http://schemas.microsoft.com/office/powerpoint/2010/main" val="3273461530"/>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 объекта и текст">
    <p:spTree>
      <p:nvGrpSpPr>
        <p:cNvPr id="1" name=""/>
        <p:cNvGrpSpPr/>
        <p:nvPr/>
      </p:nvGrpSpPr>
      <p:grpSpPr>
        <a:xfrm>
          <a:off x="0" y="0"/>
          <a:ext cx="0" cy="0"/>
          <a:chOff x="0" y="0"/>
          <a:chExt cx="0" cy="0"/>
        </a:xfrm>
      </p:grpSpPr>
      <p:sp>
        <p:nvSpPr>
          <p:cNvPr id="15" name="Footer Placeholder 4">
            <a:extLst>
              <a:ext uri="{FF2B5EF4-FFF2-40B4-BE49-F238E27FC236}">
                <a16:creationId xmlns:a16="http://schemas.microsoft.com/office/drawing/2014/main" id="{9E306CA0-176F-4945-A654-2DBE4D1D547A}"/>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6" name="Slide Number Placeholder 5">
            <a:extLst>
              <a:ext uri="{FF2B5EF4-FFF2-40B4-BE49-F238E27FC236}">
                <a16:creationId xmlns:a16="http://schemas.microsoft.com/office/drawing/2014/main" id="{12339929-65BC-754B-AF8C-4F30167D759B}"/>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7" name="Заголовок 3">
            <a:extLst>
              <a:ext uri="{FF2B5EF4-FFF2-40B4-BE49-F238E27FC236}">
                <a16:creationId xmlns:a16="http://schemas.microsoft.com/office/drawing/2014/main" id="{BA1667F9-A8AD-E64B-A003-654CEF801BA2}"/>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76CE419A-D9BE-DA49-96A7-91BE433CB6E6}"/>
              </a:ext>
            </a:extLst>
          </p:cNvPr>
          <p:cNvSpPr>
            <a:spLocks noGrp="1"/>
          </p:cNvSpPr>
          <p:nvPr>
            <p:ph idx="1" hasCustomPrompt="1"/>
          </p:nvPr>
        </p:nvSpPr>
        <p:spPr>
          <a:xfrm>
            <a:off x="1587601" y="3429849"/>
            <a:ext cx="6584850" cy="624913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p:txBody>
      </p:sp>
      <p:sp>
        <p:nvSpPr>
          <p:cNvPr id="11" name="Текст 3">
            <a:extLst>
              <a:ext uri="{FF2B5EF4-FFF2-40B4-BE49-F238E27FC236}">
                <a16:creationId xmlns:a16="http://schemas.microsoft.com/office/drawing/2014/main" id="{90909538-8E3A-AA48-B5DC-463AB585C571}"/>
              </a:ext>
            </a:extLst>
          </p:cNvPr>
          <p:cNvSpPr>
            <a:spLocks noGrp="1"/>
          </p:cNvSpPr>
          <p:nvPr>
            <p:ph type="body" sz="quarter" idx="11"/>
          </p:nvPr>
        </p:nvSpPr>
        <p:spPr>
          <a:xfrm>
            <a:off x="1587601" y="10033199"/>
            <a:ext cx="17565587" cy="2215951"/>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p:txBody>
      </p:sp>
      <p:sp>
        <p:nvSpPr>
          <p:cNvPr id="12" name="Текст 2">
            <a:extLst>
              <a:ext uri="{FF2B5EF4-FFF2-40B4-BE49-F238E27FC236}">
                <a16:creationId xmlns:a16="http://schemas.microsoft.com/office/drawing/2014/main" id="{DD0D547E-0567-2E43-BDB4-18B73972463B}"/>
              </a:ext>
            </a:extLst>
          </p:cNvPr>
          <p:cNvSpPr>
            <a:spLocks noGrp="1"/>
          </p:cNvSpPr>
          <p:nvPr>
            <p:ph idx="12" hasCustomPrompt="1"/>
          </p:nvPr>
        </p:nvSpPr>
        <p:spPr>
          <a:xfrm>
            <a:off x="8906758" y="3429849"/>
            <a:ext cx="6577717" cy="624913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p:txBody>
      </p:sp>
      <p:sp>
        <p:nvSpPr>
          <p:cNvPr id="13" name="Текст 2">
            <a:extLst>
              <a:ext uri="{FF2B5EF4-FFF2-40B4-BE49-F238E27FC236}">
                <a16:creationId xmlns:a16="http://schemas.microsoft.com/office/drawing/2014/main" id="{7F3B418F-486F-E146-96CE-6A5782E1AE42}"/>
              </a:ext>
            </a:extLst>
          </p:cNvPr>
          <p:cNvSpPr>
            <a:spLocks noGrp="1"/>
          </p:cNvSpPr>
          <p:nvPr>
            <p:ph idx="13" hasCustomPrompt="1"/>
          </p:nvPr>
        </p:nvSpPr>
        <p:spPr>
          <a:xfrm>
            <a:off x="16231516" y="3429849"/>
            <a:ext cx="6580859" cy="6249139"/>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a:t>
            </a:r>
          </a:p>
        </p:txBody>
      </p:sp>
    </p:spTree>
    <p:extLst>
      <p:ext uri="{BB962C8B-B14F-4D97-AF65-F5344CB8AC3E}">
        <p14:creationId xmlns:p14="http://schemas.microsoft.com/office/powerpoint/2010/main" val="3052376712"/>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Сравнение">
    <p:spTree>
      <p:nvGrpSpPr>
        <p:cNvPr id="1" name=""/>
        <p:cNvGrpSpPr/>
        <p:nvPr/>
      </p:nvGrpSpPr>
      <p:grpSpPr>
        <a:xfrm>
          <a:off x="0" y="0"/>
          <a:ext cx="0" cy="0"/>
          <a:chOff x="0" y="0"/>
          <a:chExt cx="0" cy="0"/>
        </a:xfrm>
      </p:grpSpPr>
      <p:sp>
        <p:nvSpPr>
          <p:cNvPr id="13" name="Footer Placeholder 4">
            <a:extLst>
              <a:ext uri="{FF2B5EF4-FFF2-40B4-BE49-F238E27FC236}">
                <a16:creationId xmlns:a16="http://schemas.microsoft.com/office/drawing/2014/main" id="{4DCBCA59-A27E-6F49-9EC9-3C2864EBE0B4}"/>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5" name="Slide Number Placeholder 5">
            <a:extLst>
              <a:ext uri="{FF2B5EF4-FFF2-40B4-BE49-F238E27FC236}">
                <a16:creationId xmlns:a16="http://schemas.microsoft.com/office/drawing/2014/main" id="{4B9D87B5-8C87-984D-8958-FBC95639D1AE}"/>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8" name="Заголовок 3">
            <a:extLst>
              <a:ext uri="{FF2B5EF4-FFF2-40B4-BE49-F238E27FC236}">
                <a16:creationId xmlns:a16="http://schemas.microsoft.com/office/drawing/2014/main" id="{3FC09214-3A10-8149-B5D5-03C5DB0DED66}"/>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785647C1-EE1C-7F44-8C28-ACEB3FC08076}"/>
              </a:ext>
            </a:extLst>
          </p:cNvPr>
          <p:cNvSpPr>
            <a:spLocks noGrp="1"/>
          </p:cNvSpPr>
          <p:nvPr>
            <p:ph idx="1" hasCustomPrompt="1"/>
          </p:nvPr>
        </p:nvSpPr>
        <p:spPr>
          <a:xfrm>
            <a:off x="1587600" y="5641200"/>
            <a:ext cx="10239275" cy="6607950"/>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
        <p:nvSpPr>
          <p:cNvPr id="10" name="Текст 2">
            <a:extLst>
              <a:ext uri="{FF2B5EF4-FFF2-40B4-BE49-F238E27FC236}">
                <a16:creationId xmlns:a16="http://schemas.microsoft.com/office/drawing/2014/main" id="{9E789020-B7CC-3649-8BFF-F3DCDA17E88B}"/>
              </a:ext>
            </a:extLst>
          </p:cNvPr>
          <p:cNvSpPr>
            <a:spLocks noGrp="1"/>
          </p:cNvSpPr>
          <p:nvPr>
            <p:ph idx="10" hasCustomPrompt="1"/>
          </p:nvPr>
        </p:nvSpPr>
        <p:spPr>
          <a:xfrm>
            <a:off x="12572806" y="5641200"/>
            <a:ext cx="10239569" cy="6607950"/>
          </a:xfrm>
          <a:prstGeom prst="rect">
            <a:avLst/>
          </a:prstGeom>
        </p:spPr>
        <p:txBody>
          <a:bodyPr vert="horz" lIns="0" tIns="0" rIns="0" bIns="0" rtlCol="0">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a:t>
            </a:r>
          </a:p>
        </p:txBody>
      </p:sp>
      <p:sp>
        <p:nvSpPr>
          <p:cNvPr id="14" name="Текст 3">
            <a:extLst>
              <a:ext uri="{FF2B5EF4-FFF2-40B4-BE49-F238E27FC236}">
                <a16:creationId xmlns:a16="http://schemas.microsoft.com/office/drawing/2014/main" id="{F820E3BF-EFD7-3F46-A713-6D087614235A}"/>
              </a:ext>
            </a:extLst>
          </p:cNvPr>
          <p:cNvSpPr>
            <a:spLocks noGrp="1"/>
          </p:cNvSpPr>
          <p:nvPr>
            <p:ph type="body" sz="quarter" idx="11"/>
          </p:nvPr>
        </p:nvSpPr>
        <p:spPr>
          <a:xfrm>
            <a:off x="1587602" y="3441600"/>
            <a:ext cx="10239274" cy="1857475"/>
          </a:xfrm>
        </p:spPr>
        <p:txBody>
          <a:bodyPr tIns="172800"/>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19" name="Текст 3">
            <a:extLst>
              <a:ext uri="{FF2B5EF4-FFF2-40B4-BE49-F238E27FC236}">
                <a16:creationId xmlns:a16="http://schemas.microsoft.com/office/drawing/2014/main" id="{94B867F9-5BE9-B348-BC8F-0600AA8125CA}"/>
              </a:ext>
            </a:extLst>
          </p:cNvPr>
          <p:cNvSpPr>
            <a:spLocks noGrp="1"/>
          </p:cNvSpPr>
          <p:nvPr>
            <p:ph type="body" sz="quarter" idx="12"/>
          </p:nvPr>
        </p:nvSpPr>
        <p:spPr>
          <a:xfrm>
            <a:off x="12572806" y="3441600"/>
            <a:ext cx="10239274" cy="1857475"/>
          </a:xfrm>
        </p:spPr>
        <p:txBody>
          <a:bodyPr tIns="172800"/>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171688725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Объект и подпись">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9B46248E-F3FC-6345-9529-CFA085A39B1D}"/>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3" name="Slide Number Placeholder 5">
            <a:extLst>
              <a:ext uri="{FF2B5EF4-FFF2-40B4-BE49-F238E27FC236}">
                <a16:creationId xmlns:a16="http://schemas.microsoft.com/office/drawing/2014/main" id="{2E78A705-AB97-1841-9C7A-780231BD3633}"/>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240A0DF0-5686-A049-8194-F9C6A0B548A0}"/>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9" name="Текст 2">
            <a:extLst>
              <a:ext uri="{FF2B5EF4-FFF2-40B4-BE49-F238E27FC236}">
                <a16:creationId xmlns:a16="http://schemas.microsoft.com/office/drawing/2014/main" id="{DCA47866-DF59-C248-8DD9-3EA96B5D2F1D}"/>
              </a:ext>
            </a:extLst>
          </p:cNvPr>
          <p:cNvSpPr>
            <a:spLocks noGrp="1"/>
          </p:cNvSpPr>
          <p:nvPr>
            <p:ph idx="1" hasCustomPrompt="1"/>
          </p:nvPr>
        </p:nvSpPr>
        <p:spPr>
          <a:xfrm>
            <a:off x="1587599" y="3455988"/>
            <a:ext cx="21224776" cy="7326312"/>
          </a:xfrm>
          <a:prstGeom prst="rect">
            <a:avLst/>
          </a:prstGeom>
        </p:spPr>
        <p:txBody>
          <a:bodyPr vert="horz" lIns="0" tIns="0" rIns="0" bIns="251999" rtlCol="0" anchor="ctr" anchorCtr="1">
            <a:noAutofit/>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таблицы, диаграммы, схемы, фотографии, иллюстрации или видео</a:t>
            </a:r>
          </a:p>
        </p:txBody>
      </p:sp>
      <p:sp>
        <p:nvSpPr>
          <p:cNvPr id="10" name="Текст 3">
            <a:extLst>
              <a:ext uri="{FF2B5EF4-FFF2-40B4-BE49-F238E27FC236}">
                <a16:creationId xmlns:a16="http://schemas.microsoft.com/office/drawing/2014/main" id="{887191F8-B8A1-8346-B126-2126461718DD}"/>
              </a:ext>
            </a:extLst>
          </p:cNvPr>
          <p:cNvSpPr>
            <a:spLocks noGrp="1"/>
          </p:cNvSpPr>
          <p:nvPr>
            <p:ph type="body" sz="quarter" idx="11"/>
          </p:nvPr>
        </p:nvSpPr>
        <p:spPr>
          <a:xfrm>
            <a:off x="1587601" y="11121681"/>
            <a:ext cx="17565587" cy="1127469"/>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a:p>
            <a:pPr marL="0" marR="0" lvl="1"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Второй уровень</a:t>
            </a:r>
          </a:p>
        </p:txBody>
      </p:sp>
    </p:spTree>
    <p:extLst>
      <p:ext uri="{BB962C8B-B14F-4D97-AF65-F5344CB8AC3E}">
        <p14:creationId xmlns:p14="http://schemas.microsoft.com/office/powerpoint/2010/main" val="754931213"/>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Пиктограмма и текст/объект">
    <p:spTree>
      <p:nvGrpSpPr>
        <p:cNvPr id="1" name=""/>
        <p:cNvGrpSpPr/>
        <p:nvPr/>
      </p:nvGrpSpPr>
      <p:grpSpPr>
        <a:xfrm>
          <a:off x="0" y="0"/>
          <a:ext cx="0" cy="0"/>
          <a:chOff x="0" y="0"/>
          <a:chExt cx="0" cy="0"/>
        </a:xfrm>
      </p:grpSpPr>
      <p:sp>
        <p:nvSpPr>
          <p:cNvPr id="11" name="Footer Placeholder 4">
            <a:extLst>
              <a:ext uri="{FF2B5EF4-FFF2-40B4-BE49-F238E27FC236}">
                <a16:creationId xmlns:a16="http://schemas.microsoft.com/office/drawing/2014/main" id="{37BBC7DF-D873-E246-A3AC-A27D9B15554F}"/>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2" name="Slide Number Placeholder 5">
            <a:extLst>
              <a:ext uri="{FF2B5EF4-FFF2-40B4-BE49-F238E27FC236}">
                <a16:creationId xmlns:a16="http://schemas.microsoft.com/office/drawing/2014/main" id="{16478937-D477-5C45-B143-3DE5171376CE}"/>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14" name="Заголовок 3">
            <a:extLst>
              <a:ext uri="{FF2B5EF4-FFF2-40B4-BE49-F238E27FC236}">
                <a16:creationId xmlns:a16="http://schemas.microsoft.com/office/drawing/2014/main" id="{92DE7455-C677-0147-BD3F-8159DEFAF589}"/>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7" name="Текст 2">
            <a:extLst>
              <a:ext uri="{FF2B5EF4-FFF2-40B4-BE49-F238E27FC236}">
                <a16:creationId xmlns:a16="http://schemas.microsoft.com/office/drawing/2014/main" id="{FD759DB2-5A2A-B441-923F-157EFDC160E4}"/>
              </a:ext>
            </a:extLst>
          </p:cNvPr>
          <p:cNvSpPr>
            <a:spLocks noGrp="1"/>
          </p:cNvSpPr>
          <p:nvPr>
            <p:ph idx="1" hasCustomPrompt="1"/>
          </p:nvPr>
        </p:nvSpPr>
        <p:spPr>
          <a:xfrm>
            <a:off x="8906400" y="3440009"/>
            <a:ext cx="13905975" cy="7342291"/>
          </a:xfrm>
          <a:prstGeom prst="rect">
            <a:avLst/>
          </a:prstGeom>
        </p:spPr>
        <p:txBody>
          <a:bodyPr vert="horz" lIns="0" tIns="72000" rIns="0" bIns="0" rtlCol="0" anchor="ctr" anchorCtr="0">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sz="4800"/>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dirty="0">
                <a:ln>
                  <a:noFill/>
                </a:ln>
                <a:solidFill>
                  <a:srgbClr val="000000"/>
                </a:solidFill>
                <a:effectLst/>
                <a:uLnTx/>
                <a:uFillTx/>
                <a:latin typeface="+mn-lt"/>
                <a:ea typeface="+mn-ea"/>
                <a:cs typeface="+mn-cs"/>
              </a:rPr>
              <a:t>Окно для вставки текста, таблицы, диаграммы, схемы, фотографии, иллюстрации или видео</a:t>
            </a:r>
          </a:p>
          <a:p>
            <a:pPr marL="0" marR="0" lvl="4" indent="0" algn="l" defTabSz="1828619" rtl="0" eaLnBrk="1" fontAlgn="auto" latinLnBrk="0" hangingPunct="1">
              <a:lnSpc>
                <a:spcPct val="100000"/>
              </a:lnSpc>
              <a:spcBef>
                <a:spcPts val="0"/>
              </a:spcBef>
              <a:spcAft>
                <a:spcPts val="600"/>
              </a:spcAft>
              <a:buClrTx/>
              <a:buSzTx/>
              <a:buFontTx/>
              <a:buNone/>
              <a:tabLst/>
              <a:defRPr/>
            </a:pPr>
            <a:endParaRPr kumimoji="0" lang="ru-RU"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8" name="Рисунок 2">
            <a:extLst>
              <a:ext uri="{FF2B5EF4-FFF2-40B4-BE49-F238E27FC236}">
                <a16:creationId xmlns:a16="http://schemas.microsoft.com/office/drawing/2014/main" id="{F849F259-E97D-C24B-8BF0-C7DFA2E03D20}"/>
              </a:ext>
            </a:extLst>
          </p:cNvPr>
          <p:cNvSpPr>
            <a:spLocks noGrp="1"/>
          </p:cNvSpPr>
          <p:nvPr>
            <p:ph type="pic" sz="quarter" idx="14" hasCustomPrompt="1"/>
          </p:nvPr>
        </p:nvSpPr>
        <p:spPr>
          <a:xfrm>
            <a:off x="3035300" y="5903400"/>
            <a:ext cx="2938463" cy="2461556"/>
          </a:xfrm>
          <a:prstGeom prst="rect">
            <a:avLst/>
          </a:prstGeom>
        </p:spPr>
        <p:txBody>
          <a:bodyPr anchor="ctr" anchorCtr="1"/>
          <a:lstStyle>
            <a:lvl1pPr marL="0" marR="0" indent="0" algn="ctr" defTabSz="1828619" rtl="0" eaLnBrk="1" fontAlgn="auto" latinLnBrk="0" hangingPunct="1">
              <a:lnSpc>
                <a:spcPct val="100000"/>
              </a:lnSpc>
              <a:spcBef>
                <a:spcPts val="0"/>
              </a:spcBef>
              <a:spcAft>
                <a:spcPts val="0"/>
              </a:spcAft>
              <a:buClrTx/>
              <a:buSzTx/>
              <a:buFontTx/>
              <a:buNone/>
              <a:tabLst/>
              <a:defRPr sz="3200"/>
            </a:lvl1pPr>
          </a:lstStyle>
          <a:p>
            <a:r>
              <a:rPr lang="ru-RU" dirty="0"/>
              <a:t>Окно для вставки пиктограммы </a:t>
            </a:r>
            <a:r>
              <a:rPr lang="en-US" dirty="0"/>
              <a:t>PNG</a:t>
            </a:r>
          </a:p>
        </p:txBody>
      </p:sp>
    </p:spTree>
    <p:extLst>
      <p:ext uri="{BB962C8B-B14F-4D97-AF65-F5344CB8AC3E}">
        <p14:creationId xmlns:p14="http://schemas.microsoft.com/office/powerpoint/2010/main" val="240469545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3 пиктограммы и текст">
    <p:spTree>
      <p:nvGrpSpPr>
        <p:cNvPr id="1" name=""/>
        <p:cNvGrpSpPr/>
        <p:nvPr/>
      </p:nvGrpSpPr>
      <p:grpSpPr>
        <a:xfrm>
          <a:off x="0" y="0"/>
          <a:ext cx="0" cy="0"/>
          <a:chOff x="0" y="0"/>
          <a:chExt cx="0" cy="0"/>
        </a:xfrm>
      </p:grpSpPr>
      <p:sp>
        <p:nvSpPr>
          <p:cNvPr id="12" name="Footer Placeholder 4">
            <a:extLst>
              <a:ext uri="{FF2B5EF4-FFF2-40B4-BE49-F238E27FC236}">
                <a16:creationId xmlns:a16="http://schemas.microsoft.com/office/drawing/2014/main" id="{CD2F2E9B-267A-D74E-BDE4-F0545E327CFC}"/>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3" name="Slide Number Placeholder 5">
            <a:extLst>
              <a:ext uri="{FF2B5EF4-FFF2-40B4-BE49-F238E27FC236}">
                <a16:creationId xmlns:a16="http://schemas.microsoft.com/office/drawing/2014/main" id="{CF10A1FE-E1CA-254D-BA86-1C6AB57259B8}"/>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20" name="Заголовок 3">
            <a:extLst>
              <a:ext uri="{FF2B5EF4-FFF2-40B4-BE49-F238E27FC236}">
                <a16:creationId xmlns:a16="http://schemas.microsoft.com/office/drawing/2014/main" id="{34013F25-78B4-4141-97A7-04B0123FC236}"/>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11" name="Текст 3">
            <a:extLst>
              <a:ext uri="{FF2B5EF4-FFF2-40B4-BE49-F238E27FC236}">
                <a16:creationId xmlns:a16="http://schemas.microsoft.com/office/drawing/2014/main" id="{1A719755-02DF-A443-B9A4-22DBA092A616}"/>
              </a:ext>
            </a:extLst>
          </p:cNvPr>
          <p:cNvSpPr>
            <a:spLocks noGrp="1"/>
          </p:cNvSpPr>
          <p:nvPr>
            <p:ph type="body" sz="quarter" idx="11"/>
          </p:nvPr>
        </p:nvSpPr>
        <p:spPr>
          <a:xfrm>
            <a:off x="1587601" y="7455428"/>
            <a:ext cx="6584849"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19" name="Текст 3">
            <a:extLst>
              <a:ext uri="{FF2B5EF4-FFF2-40B4-BE49-F238E27FC236}">
                <a16:creationId xmlns:a16="http://schemas.microsoft.com/office/drawing/2014/main" id="{A25FAA23-D708-2F47-89EE-1506A238C167}"/>
              </a:ext>
            </a:extLst>
          </p:cNvPr>
          <p:cNvSpPr>
            <a:spLocks noGrp="1"/>
          </p:cNvSpPr>
          <p:nvPr>
            <p:ph type="body" sz="quarter" idx="23"/>
          </p:nvPr>
        </p:nvSpPr>
        <p:spPr>
          <a:xfrm>
            <a:off x="8906400" y="7455428"/>
            <a:ext cx="6584849"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21" name="Текст 3">
            <a:extLst>
              <a:ext uri="{FF2B5EF4-FFF2-40B4-BE49-F238E27FC236}">
                <a16:creationId xmlns:a16="http://schemas.microsoft.com/office/drawing/2014/main" id="{D95AA5DD-8F39-D943-A674-08CB46760E9F}"/>
              </a:ext>
            </a:extLst>
          </p:cNvPr>
          <p:cNvSpPr>
            <a:spLocks noGrp="1"/>
          </p:cNvSpPr>
          <p:nvPr>
            <p:ph type="body" sz="quarter" idx="24"/>
          </p:nvPr>
        </p:nvSpPr>
        <p:spPr>
          <a:xfrm>
            <a:off x="16230502" y="7455428"/>
            <a:ext cx="6584849"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14" name="Рисунок 2">
            <a:extLst>
              <a:ext uri="{FF2B5EF4-FFF2-40B4-BE49-F238E27FC236}">
                <a16:creationId xmlns:a16="http://schemas.microsoft.com/office/drawing/2014/main" id="{EE43F7BE-93A2-0043-BFDC-BB3FA2ACAB8D}"/>
              </a:ext>
            </a:extLst>
          </p:cNvPr>
          <p:cNvSpPr>
            <a:spLocks noGrp="1"/>
          </p:cNvSpPr>
          <p:nvPr>
            <p:ph type="pic" sz="quarter" idx="14" hasCustomPrompt="1"/>
          </p:nvPr>
        </p:nvSpPr>
        <p:spPr>
          <a:xfrm>
            <a:off x="1579563"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17" name="Рисунок 2">
            <a:extLst>
              <a:ext uri="{FF2B5EF4-FFF2-40B4-BE49-F238E27FC236}">
                <a16:creationId xmlns:a16="http://schemas.microsoft.com/office/drawing/2014/main" id="{B25CCFA3-8B97-5A40-AA50-87E8A13E339F}"/>
              </a:ext>
            </a:extLst>
          </p:cNvPr>
          <p:cNvSpPr>
            <a:spLocks noGrp="1"/>
          </p:cNvSpPr>
          <p:nvPr>
            <p:ph type="pic" sz="quarter" idx="25" hasCustomPrompt="1"/>
          </p:nvPr>
        </p:nvSpPr>
        <p:spPr>
          <a:xfrm>
            <a:off x="8905224"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18" name="Рисунок 2">
            <a:extLst>
              <a:ext uri="{FF2B5EF4-FFF2-40B4-BE49-F238E27FC236}">
                <a16:creationId xmlns:a16="http://schemas.microsoft.com/office/drawing/2014/main" id="{81A3FFD3-33D2-6043-8F3D-69D7A54B9743}"/>
              </a:ext>
            </a:extLst>
          </p:cNvPr>
          <p:cNvSpPr>
            <a:spLocks noGrp="1"/>
          </p:cNvSpPr>
          <p:nvPr>
            <p:ph type="pic" sz="quarter" idx="26" hasCustomPrompt="1"/>
          </p:nvPr>
        </p:nvSpPr>
        <p:spPr>
          <a:xfrm>
            <a:off x="16229782"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Tree>
    <p:extLst>
      <p:ext uri="{BB962C8B-B14F-4D97-AF65-F5344CB8AC3E}">
        <p14:creationId xmlns:p14="http://schemas.microsoft.com/office/powerpoint/2010/main" val="424329717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4 пиктограммы и текст">
    <p:spTree>
      <p:nvGrpSpPr>
        <p:cNvPr id="1" name=""/>
        <p:cNvGrpSpPr/>
        <p:nvPr/>
      </p:nvGrpSpPr>
      <p:grpSpPr>
        <a:xfrm>
          <a:off x="0" y="0"/>
          <a:ext cx="0" cy="0"/>
          <a:chOff x="0" y="0"/>
          <a:chExt cx="0" cy="0"/>
        </a:xfrm>
      </p:grpSpPr>
      <p:sp>
        <p:nvSpPr>
          <p:cNvPr id="14" name="Footer Placeholder 4">
            <a:extLst>
              <a:ext uri="{FF2B5EF4-FFF2-40B4-BE49-F238E27FC236}">
                <a16:creationId xmlns:a16="http://schemas.microsoft.com/office/drawing/2014/main" id="{EBF8AC81-C369-C940-A083-BF9DDAA5A81C}"/>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16" name="Slide Number Placeholder 5">
            <a:extLst>
              <a:ext uri="{FF2B5EF4-FFF2-40B4-BE49-F238E27FC236}">
                <a16:creationId xmlns:a16="http://schemas.microsoft.com/office/drawing/2014/main" id="{69DFE2CB-D51A-1145-BBC9-E6F46C48FE99}"/>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25" name="Заголовок 3">
            <a:extLst>
              <a:ext uri="{FF2B5EF4-FFF2-40B4-BE49-F238E27FC236}">
                <a16:creationId xmlns:a16="http://schemas.microsoft.com/office/drawing/2014/main" id="{73FABF5D-A3D2-774B-90FE-1A4AC11A0E9A}"/>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21" name="Текст 3">
            <a:extLst>
              <a:ext uri="{FF2B5EF4-FFF2-40B4-BE49-F238E27FC236}">
                <a16:creationId xmlns:a16="http://schemas.microsoft.com/office/drawing/2014/main" id="{1BA67519-7FF6-6A4D-AA35-DD4676EF513D}"/>
              </a:ext>
            </a:extLst>
          </p:cNvPr>
          <p:cNvSpPr>
            <a:spLocks noGrp="1"/>
          </p:cNvSpPr>
          <p:nvPr>
            <p:ph type="body" sz="quarter" idx="11"/>
          </p:nvPr>
        </p:nvSpPr>
        <p:spPr>
          <a:xfrm>
            <a:off x="1587602" y="7455428"/>
            <a:ext cx="4752873"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29" name="Рисунок 2">
            <a:extLst>
              <a:ext uri="{FF2B5EF4-FFF2-40B4-BE49-F238E27FC236}">
                <a16:creationId xmlns:a16="http://schemas.microsoft.com/office/drawing/2014/main" id="{07DEE891-3469-564C-B6BE-5FDA03A0E6D3}"/>
              </a:ext>
            </a:extLst>
          </p:cNvPr>
          <p:cNvSpPr>
            <a:spLocks noGrp="1"/>
          </p:cNvSpPr>
          <p:nvPr>
            <p:ph type="pic" sz="quarter" idx="14" hasCustomPrompt="1"/>
          </p:nvPr>
        </p:nvSpPr>
        <p:spPr>
          <a:xfrm>
            <a:off x="1579563"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0" name="Текст 3">
            <a:extLst>
              <a:ext uri="{FF2B5EF4-FFF2-40B4-BE49-F238E27FC236}">
                <a16:creationId xmlns:a16="http://schemas.microsoft.com/office/drawing/2014/main" id="{ACA28A7C-23D1-B048-AD02-4F2935C5527B}"/>
              </a:ext>
            </a:extLst>
          </p:cNvPr>
          <p:cNvSpPr>
            <a:spLocks noGrp="1"/>
          </p:cNvSpPr>
          <p:nvPr>
            <p:ph type="body" sz="quarter" idx="15"/>
          </p:nvPr>
        </p:nvSpPr>
        <p:spPr>
          <a:xfrm>
            <a:off x="7079644" y="7455428"/>
            <a:ext cx="4747232"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31" name="Рисунок 2">
            <a:extLst>
              <a:ext uri="{FF2B5EF4-FFF2-40B4-BE49-F238E27FC236}">
                <a16:creationId xmlns:a16="http://schemas.microsoft.com/office/drawing/2014/main" id="{0A210F1D-744E-964A-ACF1-3D683FC6F0F9}"/>
              </a:ext>
            </a:extLst>
          </p:cNvPr>
          <p:cNvSpPr>
            <a:spLocks noGrp="1"/>
          </p:cNvSpPr>
          <p:nvPr>
            <p:ph type="pic" sz="quarter" idx="16" hasCustomPrompt="1"/>
          </p:nvPr>
        </p:nvSpPr>
        <p:spPr>
          <a:xfrm>
            <a:off x="7077538"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2" name="Текст 3">
            <a:extLst>
              <a:ext uri="{FF2B5EF4-FFF2-40B4-BE49-F238E27FC236}">
                <a16:creationId xmlns:a16="http://schemas.microsoft.com/office/drawing/2014/main" id="{EA6FB9E2-4FC7-DB4A-BBC2-2B19A7FDB3CC}"/>
              </a:ext>
            </a:extLst>
          </p:cNvPr>
          <p:cNvSpPr>
            <a:spLocks noGrp="1"/>
          </p:cNvSpPr>
          <p:nvPr>
            <p:ph type="body" sz="quarter" idx="17"/>
          </p:nvPr>
        </p:nvSpPr>
        <p:spPr>
          <a:xfrm>
            <a:off x="12572807" y="7455428"/>
            <a:ext cx="4745232"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33" name="Рисунок 2">
            <a:extLst>
              <a:ext uri="{FF2B5EF4-FFF2-40B4-BE49-F238E27FC236}">
                <a16:creationId xmlns:a16="http://schemas.microsoft.com/office/drawing/2014/main" id="{88F39D33-7ADF-ED46-BCC5-341882E6AF47}"/>
              </a:ext>
            </a:extLst>
          </p:cNvPr>
          <p:cNvSpPr>
            <a:spLocks noGrp="1"/>
          </p:cNvSpPr>
          <p:nvPr>
            <p:ph type="pic" sz="quarter" idx="18" hasCustomPrompt="1"/>
          </p:nvPr>
        </p:nvSpPr>
        <p:spPr>
          <a:xfrm>
            <a:off x="12572650"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4" name="Текст 3">
            <a:extLst>
              <a:ext uri="{FF2B5EF4-FFF2-40B4-BE49-F238E27FC236}">
                <a16:creationId xmlns:a16="http://schemas.microsoft.com/office/drawing/2014/main" id="{21FFDC78-F317-FC4E-B13A-8E21382D5F4F}"/>
              </a:ext>
            </a:extLst>
          </p:cNvPr>
          <p:cNvSpPr>
            <a:spLocks noGrp="1"/>
          </p:cNvSpPr>
          <p:nvPr>
            <p:ph type="body" sz="quarter" idx="19"/>
          </p:nvPr>
        </p:nvSpPr>
        <p:spPr>
          <a:xfrm>
            <a:off x="18057798" y="7455428"/>
            <a:ext cx="4754577"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35" name="Рисунок 2">
            <a:extLst>
              <a:ext uri="{FF2B5EF4-FFF2-40B4-BE49-F238E27FC236}">
                <a16:creationId xmlns:a16="http://schemas.microsoft.com/office/drawing/2014/main" id="{8F1AE6B9-5E2B-C046-9C13-7810851DDB22}"/>
              </a:ext>
            </a:extLst>
          </p:cNvPr>
          <p:cNvSpPr>
            <a:spLocks noGrp="1"/>
          </p:cNvSpPr>
          <p:nvPr>
            <p:ph type="pic" sz="quarter" idx="20" hasCustomPrompt="1"/>
          </p:nvPr>
        </p:nvSpPr>
        <p:spPr>
          <a:xfrm>
            <a:off x="18057642" y="4234715"/>
            <a:ext cx="2925477" cy="2450678"/>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Tree>
    <p:extLst>
      <p:ext uri="{BB962C8B-B14F-4D97-AF65-F5344CB8AC3E}">
        <p14:creationId xmlns:p14="http://schemas.microsoft.com/office/powerpoint/2010/main" val="22274805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5 пиктограмм и текст">
    <p:spTree>
      <p:nvGrpSpPr>
        <p:cNvPr id="1" name=""/>
        <p:cNvGrpSpPr/>
        <p:nvPr/>
      </p:nvGrpSpPr>
      <p:grpSpPr>
        <a:xfrm>
          <a:off x="0" y="0"/>
          <a:ext cx="0" cy="0"/>
          <a:chOff x="0" y="0"/>
          <a:chExt cx="0" cy="0"/>
        </a:xfrm>
      </p:grpSpPr>
      <p:sp>
        <p:nvSpPr>
          <p:cNvPr id="21" name="Footer Placeholder 4">
            <a:extLst>
              <a:ext uri="{FF2B5EF4-FFF2-40B4-BE49-F238E27FC236}">
                <a16:creationId xmlns:a16="http://schemas.microsoft.com/office/drawing/2014/main" id="{05880279-9E00-5746-BEDF-976B37296134}"/>
              </a:ext>
            </a:extLst>
          </p:cNvPr>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27" name="Slide Number Placeholder 5">
            <a:extLst>
              <a:ext uri="{FF2B5EF4-FFF2-40B4-BE49-F238E27FC236}">
                <a16:creationId xmlns:a16="http://schemas.microsoft.com/office/drawing/2014/main" id="{223FA0BE-FCB1-DD41-9AFE-6B2C787FB1F7}"/>
              </a:ext>
            </a:extLst>
          </p:cNvPr>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30" name="Заголовок 3">
            <a:extLst>
              <a:ext uri="{FF2B5EF4-FFF2-40B4-BE49-F238E27FC236}">
                <a16:creationId xmlns:a16="http://schemas.microsoft.com/office/drawing/2014/main" id="{F0125504-5AC3-DA40-B8E8-E1DAF443D779}"/>
              </a:ext>
            </a:extLst>
          </p:cNvPr>
          <p:cNvSpPr>
            <a:spLocks noGrp="1"/>
          </p:cNvSpPr>
          <p:nvPr>
            <p:ph type="title" hasCustomPrompt="1"/>
          </p:nvPr>
        </p:nvSpPr>
        <p:spPr>
          <a:xfrm>
            <a:off x="1587600" y="547141"/>
            <a:ext cx="21232812" cy="1454697"/>
          </a:xfrm>
          <a:prstGeom prst="rect">
            <a:avLst/>
          </a:prstGeom>
        </p:spPr>
        <p:txBody>
          <a:bodyPr vert="horz" lIns="0" tIns="198000" rIns="0" bIns="0" rtlCol="0" anchor="t">
            <a:noAutofit/>
          </a:bodyPr>
          <a:lstStyle/>
          <a:p>
            <a:r>
              <a:rPr lang="ru-RU" dirty="0"/>
              <a:t>Заголовок</a:t>
            </a:r>
          </a:p>
        </p:txBody>
      </p:sp>
      <p:sp>
        <p:nvSpPr>
          <p:cNvPr id="28" name="Рисунок 2">
            <a:extLst>
              <a:ext uri="{FF2B5EF4-FFF2-40B4-BE49-F238E27FC236}">
                <a16:creationId xmlns:a16="http://schemas.microsoft.com/office/drawing/2014/main" id="{C5FF8DA1-67B6-6442-A9F0-752AD164517D}"/>
              </a:ext>
            </a:extLst>
          </p:cNvPr>
          <p:cNvSpPr>
            <a:spLocks noGrp="1"/>
          </p:cNvSpPr>
          <p:nvPr>
            <p:ph type="pic" sz="quarter" idx="14" hasCustomPrompt="1"/>
          </p:nvPr>
        </p:nvSpPr>
        <p:spPr>
          <a:xfrm>
            <a:off x="1597016" y="4570665"/>
            <a:ext cx="2547947" cy="2134421"/>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1" name="Текст 3">
            <a:extLst>
              <a:ext uri="{FF2B5EF4-FFF2-40B4-BE49-F238E27FC236}">
                <a16:creationId xmlns:a16="http://schemas.microsoft.com/office/drawing/2014/main" id="{B711B0C0-FDBC-FC48-87F0-86BD38D7C931}"/>
              </a:ext>
            </a:extLst>
          </p:cNvPr>
          <p:cNvSpPr>
            <a:spLocks noGrp="1"/>
          </p:cNvSpPr>
          <p:nvPr>
            <p:ph type="body" sz="quarter" idx="11"/>
          </p:nvPr>
        </p:nvSpPr>
        <p:spPr>
          <a:xfrm>
            <a:off x="1587602" y="7455428"/>
            <a:ext cx="3649561"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33" name="Рисунок 2">
            <a:extLst>
              <a:ext uri="{FF2B5EF4-FFF2-40B4-BE49-F238E27FC236}">
                <a16:creationId xmlns:a16="http://schemas.microsoft.com/office/drawing/2014/main" id="{CEA5D801-8EAB-2940-8172-8C230088CE8D}"/>
              </a:ext>
            </a:extLst>
          </p:cNvPr>
          <p:cNvSpPr>
            <a:spLocks noGrp="1"/>
          </p:cNvSpPr>
          <p:nvPr>
            <p:ph type="pic" sz="quarter" idx="47" hasCustomPrompt="1"/>
          </p:nvPr>
        </p:nvSpPr>
        <p:spPr>
          <a:xfrm>
            <a:off x="5987286" y="4570665"/>
            <a:ext cx="2547947" cy="2134421"/>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5" name="Рисунок 2">
            <a:extLst>
              <a:ext uri="{FF2B5EF4-FFF2-40B4-BE49-F238E27FC236}">
                <a16:creationId xmlns:a16="http://schemas.microsoft.com/office/drawing/2014/main" id="{295BD79E-FE02-FB47-89A7-EB7F457532CF}"/>
              </a:ext>
            </a:extLst>
          </p:cNvPr>
          <p:cNvSpPr>
            <a:spLocks noGrp="1"/>
          </p:cNvSpPr>
          <p:nvPr>
            <p:ph type="pic" sz="quarter" idx="48" hasCustomPrompt="1"/>
          </p:nvPr>
        </p:nvSpPr>
        <p:spPr>
          <a:xfrm>
            <a:off x="10371694" y="4570665"/>
            <a:ext cx="2547947" cy="2134421"/>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7" name="Рисунок 2">
            <a:extLst>
              <a:ext uri="{FF2B5EF4-FFF2-40B4-BE49-F238E27FC236}">
                <a16:creationId xmlns:a16="http://schemas.microsoft.com/office/drawing/2014/main" id="{3964D1A7-A05F-EC41-8983-D16EAA3DD07E}"/>
              </a:ext>
            </a:extLst>
          </p:cNvPr>
          <p:cNvSpPr>
            <a:spLocks noGrp="1"/>
          </p:cNvSpPr>
          <p:nvPr>
            <p:ph type="pic" sz="quarter" idx="49" hasCustomPrompt="1"/>
          </p:nvPr>
        </p:nvSpPr>
        <p:spPr>
          <a:xfrm>
            <a:off x="14764086" y="4570665"/>
            <a:ext cx="2547947" cy="2134421"/>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39" name="Рисунок 2">
            <a:extLst>
              <a:ext uri="{FF2B5EF4-FFF2-40B4-BE49-F238E27FC236}">
                <a16:creationId xmlns:a16="http://schemas.microsoft.com/office/drawing/2014/main" id="{8085B9D2-B6D5-824B-B850-56C7D8D7E1C9}"/>
              </a:ext>
            </a:extLst>
          </p:cNvPr>
          <p:cNvSpPr>
            <a:spLocks noGrp="1"/>
          </p:cNvSpPr>
          <p:nvPr>
            <p:ph type="pic" sz="quarter" idx="50" hasCustomPrompt="1"/>
          </p:nvPr>
        </p:nvSpPr>
        <p:spPr>
          <a:xfrm>
            <a:off x="19158326" y="4570665"/>
            <a:ext cx="2547947" cy="2134421"/>
          </a:xfrm>
          <a:prstGeom prst="rect">
            <a:avLst/>
          </a:prstGeom>
        </p:spPr>
        <p:txBody>
          <a:bodyPr anchor="ctr" anchorCtr="1"/>
          <a:lstStyle>
            <a:lvl1pPr marL="0" marR="0" indent="0" algn="l" defTabSz="1828619" rtl="0" eaLnBrk="1" fontAlgn="auto" latinLnBrk="0" hangingPunct="1">
              <a:lnSpc>
                <a:spcPct val="100000"/>
              </a:lnSpc>
              <a:spcBef>
                <a:spcPts val="0"/>
              </a:spcBef>
              <a:spcAft>
                <a:spcPts val="0"/>
              </a:spcAft>
              <a:buClrTx/>
              <a:buSzTx/>
              <a:buFontTx/>
              <a:buNone/>
              <a:tabLst/>
              <a:defRPr sz="2400"/>
            </a:lvl1pPr>
          </a:lstStyle>
          <a:p>
            <a:r>
              <a:rPr lang="ru-RU" dirty="0"/>
              <a:t>Окно для вставки пиктограммы </a:t>
            </a:r>
            <a:r>
              <a:rPr lang="en-US" dirty="0"/>
              <a:t>PNG</a:t>
            </a:r>
          </a:p>
        </p:txBody>
      </p:sp>
      <p:sp>
        <p:nvSpPr>
          <p:cNvPr id="40" name="Текст 3">
            <a:extLst>
              <a:ext uri="{FF2B5EF4-FFF2-40B4-BE49-F238E27FC236}">
                <a16:creationId xmlns:a16="http://schemas.microsoft.com/office/drawing/2014/main" id="{0EDA15CB-9243-E347-BA03-78B7EC321579}"/>
              </a:ext>
            </a:extLst>
          </p:cNvPr>
          <p:cNvSpPr>
            <a:spLocks noGrp="1"/>
          </p:cNvSpPr>
          <p:nvPr>
            <p:ph type="body" sz="quarter" idx="51"/>
          </p:nvPr>
        </p:nvSpPr>
        <p:spPr>
          <a:xfrm>
            <a:off x="5984810" y="7455428"/>
            <a:ext cx="3649561"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41" name="Текст 3">
            <a:extLst>
              <a:ext uri="{FF2B5EF4-FFF2-40B4-BE49-F238E27FC236}">
                <a16:creationId xmlns:a16="http://schemas.microsoft.com/office/drawing/2014/main" id="{3F43B244-32A0-CA42-BF7C-1B7642AEC78B}"/>
              </a:ext>
            </a:extLst>
          </p:cNvPr>
          <p:cNvSpPr>
            <a:spLocks noGrp="1"/>
          </p:cNvSpPr>
          <p:nvPr>
            <p:ph type="body" sz="quarter" idx="52"/>
          </p:nvPr>
        </p:nvSpPr>
        <p:spPr>
          <a:xfrm>
            <a:off x="10380365" y="7455428"/>
            <a:ext cx="3649561"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42" name="Текст 3">
            <a:extLst>
              <a:ext uri="{FF2B5EF4-FFF2-40B4-BE49-F238E27FC236}">
                <a16:creationId xmlns:a16="http://schemas.microsoft.com/office/drawing/2014/main" id="{A19F0E9B-AF51-5A4B-931E-7C089D8E9042}"/>
              </a:ext>
            </a:extLst>
          </p:cNvPr>
          <p:cNvSpPr>
            <a:spLocks noGrp="1"/>
          </p:cNvSpPr>
          <p:nvPr>
            <p:ph type="body" sz="quarter" idx="53"/>
          </p:nvPr>
        </p:nvSpPr>
        <p:spPr>
          <a:xfrm>
            <a:off x="14773198" y="7455428"/>
            <a:ext cx="3649561"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
        <p:nvSpPr>
          <p:cNvPr id="43" name="Текст 3">
            <a:extLst>
              <a:ext uri="{FF2B5EF4-FFF2-40B4-BE49-F238E27FC236}">
                <a16:creationId xmlns:a16="http://schemas.microsoft.com/office/drawing/2014/main" id="{FE03F3F4-9505-9447-B902-4F8D7509E515}"/>
              </a:ext>
            </a:extLst>
          </p:cNvPr>
          <p:cNvSpPr>
            <a:spLocks noGrp="1"/>
          </p:cNvSpPr>
          <p:nvPr>
            <p:ph type="body" sz="quarter" idx="54"/>
          </p:nvPr>
        </p:nvSpPr>
        <p:spPr>
          <a:xfrm>
            <a:off x="19171516" y="7455428"/>
            <a:ext cx="3649561" cy="4060297"/>
          </a:xfrm>
        </p:spPr>
        <p:txBody>
          <a:bodyPr/>
          <a:lstStyle>
            <a:lvl1pPr marL="0" marR="0" indent="0" algn="l" defTabSz="1828619" rtl="0" eaLnBrk="1" fontAlgn="auto" latinLnBrk="0" hangingPunct="1">
              <a:lnSpc>
                <a:spcPct val="100000"/>
              </a:lnSpc>
              <a:spcBef>
                <a:spcPts val="0"/>
              </a:spcBef>
              <a:spcAft>
                <a:spcPts val="600"/>
              </a:spcAft>
              <a:buClrTx/>
              <a:buSzTx/>
              <a:buFontTx/>
              <a:buNone/>
              <a:tabLst/>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a:lvl4pPr>
            <a:lvl5pPr marL="0" marR="0" indent="0" algn="l" defTabSz="1828619" rtl="0" eaLnBrk="1" fontAlgn="auto" latinLnBrk="0" hangingPunct="1">
              <a:lnSpc>
                <a:spcPct val="100000"/>
              </a:lnSpc>
              <a:spcBef>
                <a:spcPts val="0"/>
              </a:spcBef>
              <a:spcAft>
                <a:spcPts val="600"/>
              </a:spcAft>
              <a:buClrTx/>
              <a:buSzTx/>
              <a:buFontTx/>
              <a:buNone/>
              <a:tabLst/>
              <a:defRPr/>
            </a:lvl5pPr>
          </a:lstStyle>
          <a:p>
            <a:pPr marL="0" marR="0" lvl="0" indent="0" algn="l" defTabSz="1828619" rtl="0" eaLnBrk="1" fontAlgn="auto" latinLnBrk="0" hangingPunct="1">
              <a:lnSpc>
                <a:spcPct val="100000"/>
              </a:lnSpc>
              <a:spcBef>
                <a:spcPts val="0"/>
              </a:spcBef>
              <a:spcAft>
                <a:spcPts val="600"/>
              </a:spcAft>
              <a:buClrTx/>
              <a:buSzTx/>
              <a:buFontTx/>
              <a:buNone/>
              <a:tabLst/>
              <a:defRPr/>
            </a:pPr>
            <a:r>
              <a:rPr kumimoji="0" lang="ru-RU" sz="3200" b="0" i="0" u="none" strike="noStrike" kern="1200" cap="none" spc="0" normalizeH="0" baseline="0" noProof="0">
                <a:ln>
                  <a:noFill/>
                </a:ln>
                <a:solidFill>
                  <a:srgbClr val="000000"/>
                </a:solidFill>
                <a:effectLst/>
                <a:uLnTx/>
                <a:uFillTx/>
                <a:latin typeface="+mn-lt"/>
                <a:ea typeface="+mn-ea"/>
                <a:cs typeface="+mn-cs"/>
              </a:rPr>
              <a:t>Образец текста</a:t>
            </a:r>
          </a:p>
        </p:txBody>
      </p:sp>
    </p:spTree>
    <p:extLst>
      <p:ext uri="{BB962C8B-B14F-4D97-AF65-F5344CB8AC3E}">
        <p14:creationId xmlns:p14="http://schemas.microsoft.com/office/powerpoint/2010/main" val="578486921"/>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2.xml"/><Relationship Id="rId18" Type="http://schemas.openxmlformats.org/officeDocument/2006/relationships/slideLayout" Target="../slideLayouts/slideLayout57.xml"/><Relationship Id="rId26" Type="http://schemas.openxmlformats.org/officeDocument/2006/relationships/slideLayout" Target="../slideLayouts/slideLayout65.xml"/><Relationship Id="rId21" Type="http://schemas.openxmlformats.org/officeDocument/2006/relationships/slideLayout" Target="../slideLayouts/slideLayout60.xml"/><Relationship Id="rId34" Type="http://schemas.openxmlformats.org/officeDocument/2006/relationships/slideLayout" Target="../slideLayouts/slideLayout73.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5" Type="http://schemas.openxmlformats.org/officeDocument/2006/relationships/slideLayout" Target="../slideLayouts/slideLayout64.xml"/><Relationship Id="rId33" Type="http://schemas.openxmlformats.org/officeDocument/2006/relationships/slideLayout" Target="../slideLayouts/slideLayout72.xml"/><Relationship Id="rId38" Type="http://schemas.openxmlformats.org/officeDocument/2006/relationships/theme" Target="../theme/theme2.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slideLayout" Target="../slideLayouts/slideLayout59.xml"/><Relationship Id="rId29" Type="http://schemas.openxmlformats.org/officeDocument/2006/relationships/slideLayout" Target="../slideLayouts/slideLayout68.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24" Type="http://schemas.openxmlformats.org/officeDocument/2006/relationships/slideLayout" Target="../slideLayouts/slideLayout63.xml"/><Relationship Id="rId32" Type="http://schemas.openxmlformats.org/officeDocument/2006/relationships/slideLayout" Target="../slideLayouts/slideLayout71.xml"/><Relationship Id="rId37" Type="http://schemas.openxmlformats.org/officeDocument/2006/relationships/slideLayout" Target="../slideLayouts/slideLayout76.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23" Type="http://schemas.openxmlformats.org/officeDocument/2006/relationships/slideLayout" Target="../slideLayouts/slideLayout62.xml"/><Relationship Id="rId28" Type="http://schemas.openxmlformats.org/officeDocument/2006/relationships/slideLayout" Target="../slideLayouts/slideLayout67.xml"/><Relationship Id="rId36" Type="http://schemas.openxmlformats.org/officeDocument/2006/relationships/slideLayout" Target="../slideLayouts/slideLayout75.xml"/><Relationship Id="rId10" Type="http://schemas.openxmlformats.org/officeDocument/2006/relationships/slideLayout" Target="../slideLayouts/slideLayout49.xml"/><Relationship Id="rId19" Type="http://schemas.openxmlformats.org/officeDocument/2006/relationships/slideLayout" Target="../slideLayouts/slideLayout58.xml"/><Relationship Id="rId31" Type="http://schemas.openxmlformats.org/officeDocument/2006/relationships/slideLayout" Target="../slideLayouts/slideLayout70.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 Id="rId22" Type="http://schemas.openxmlformats.org/officeDocument/2006/relationships/slideLayout" Target="../slideLayouts/slideLayout61.xml"/><Relationship Id="rId27" Type="http://schemas.openxmlformats.org/officeDocument/2006/relationships/slideLayout" Target="../slideLayouts/slideLayout66.xml"/><Relationship Id="rId30" Type="http://schemas.openxmlformats.org/officeDocument/2006/relationships/slideLayout" Target="../slideLayouts/slideLayout69.xml"/><Relationship Id="rId35" Type="http://schemas.openxmlformats.org/officeDocument/2006/relationships/slideLayout" Target="../slideLayouts/slideLayout74.xml"/><Relationship Id="rId8" Type="http://schemas.openxmlformats.org/officeDocument/2006/relationships/slideLayout" Target="../slideLayouts/slideLayout47.xml"/><Relationship Id="rId3"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9.xml"/><Relationship Id="rId18" Type="http://schemas.openxmlformats.org/officeDocument/2006/relationships/slideLayout" Target="../slideLayouts/slideLayout94.xml"/><Relationship Id="rId26" Type="http://schemas.openxmlformats.org/officeDocument/2006/relationships/slideLayout" Target="../slideLayouts/slideLayout102.xml"/><Relationship Id="rId39" Type="http://schemas.openxmlformats.org/officeDocument/2006/relationships/slideLayout" Target="../slideLayouts/slideLayout115.xml"/><Relationship Id="rId21" Type="http://schemas.openxmlformats.org/officeDocument/2006/relationships/slideLayout" Target="../slideLayouts/slideLayout97.xml"/><Relationship Id="rId34" Type="http://schemas.openxmlformats.org/officeDocument/2006/relationships/slideLayout" Target="../slideLayouts/slideLayout110.xml"/><Relationship Id="rId7" Type="http://schemas.openxmlformats.org/officeDocument/2006/relationships/slideLayout" Target="../slideLayouts/slideLayout83.xml"/><Relationship Id="rId12" Type="http://schemas.openxmlformats.org/officeDocument/2006/relationships/slideLayout" Target="../slideLayouts/slideLayout88.xml"/><Relationship Id="rId17" Type="http://schemas.openxmlformats.org/officeDocument/2006/relationships/slideLayout" Target="../slideLayouts/slideLayout93.xml"/><Relationship Id="rId25" Type="http://schemas.openxmlformats.org/officeDocument/2006/relationships/slideLayout" Target="../slideLayouts/slideLayout101.xml"/><Relationship Id="rId33" Type="http://schemas.openxmlformats.org/officeDocument/2006/relationships/slideLayout" Target="../slideLayouts/slideLayout109.xml"/><Relationship Id="rId38" Type="http://schemas.openxmlformats.org/officeDocument/2006/relationships/slideLayout" Target="../slideLayouts/slideLayout114.xml"/><Relationship Id="rId2" Type="http://schemas.openxmlformats.org/officeDocument/2006/relationships/slideLayout" Target="../slideLayouts/slideLayout78.xml"/><Relationship Id="rId16" Type="http://schemas.openxmlformats.org/officeDocument/2006/relationships/slideLayout" Target="../slideLayouts/slideLayout92.xml"/><Relationship Id="rId20" Type="http://schemas.openxmlformats.org/officeDocument/2006/relationships/slideLayout" Target="../slideLayouts/slideLayout96.xml"/><Relationship Id="rId29" Type="http://schemas.openxmlformats.org/officeDocument/2006/relationships/slideLayout" Target="../slideLayouts/slideLayout105.xml"/><Relationship Id="rId1" Type="http://schemas.openxmlformats.org/officeDocument/2006/relationships/slideLayout" Target="../slideLayouts/slideLayout77.xml"/><Relationship Id="rId6" Type="http://schemas.openxmlformats.org/officeDocument/2006/relationships/slideLayout" Target="../slideLayouts/slideLayout82.xml"/><Relationship Id="rId11" Type="http://schemas.openxmlformats.org/officeDocument/2006/relationships/slideLayout" Target="../slideLayouts/slideLayout87.xml"/><Relationship Id="rId24" Type="http://schemas.openxmlformats.org/officeDocument/2006/relationships/slideLayout" Target="../slideLayouts/slideLayout100.xml"/><Relationship Id="rId32" Type="http://schemas.openxmlformats.org/officeDocument/2006/relationships/slideLayout" Target="../slideLayouts/slideLayout108.xml"/><Relationship Id="rId37" Type="http://schemas.openxmlformats.org/officeDocument/2006/relationships/slideLayout" Target="../slideLayouts/slideLayout113.xml"/><Relationship Id="rId40" Type="http://schemas.openxmlformats.org/officeDocument/2006/relationships/theme" Target="../theme/theme3.xml"/><Relationship Id="rId5" Type="http://schemas.openxmlformats.org/officeDocument/2006/relationships/slideLayout" Target="../slideLayouts/slideLayout81.xml"/><Relationship Id="rId15" Type="http://schemas.openxmlformats.org/officeDocument/2006/relationships/slideLayout" Target="../slideLayouts/slideLayout91.xml"/><Relationship Id="rId23" Type="http://schemas.openxmlformats.org/officeDocument/2006/relationships/slideLayout" Target="../slideLayouts/slideLayout99.xml"/><Relationship Id="rId28" Type="http://schemas.openxmlformats.org/officeDocument/2006/relationships/slideLayout" Target="../slideLayouts/slideLayout104.xml"/><Relationship Id="rId36" Type="http://schemas.openxmlformats.org/officeDocument/2006/relationships/slideLayout" Target="../slideLayouts/slideLayout112.xml"/><Relationship Id="rId10" Type="http://schemas.openxmlformats.org/officeDocument/2006/relationships/slideLayout" Target="../slideLayouts/slideLayout86.xml"/><Relationship Id="rId19" Type="http://schemas.openxmlformats.org/officeDocument/2006/relationships/slideLayout" Target="../slideLayouts/slideLayout95.xml"/><Relationship Id="rId31" Type="http://schemas.openxmlformats.org/officeDocument/2006/relationships/slideLayout" Target="../slideLayouts/slideLayout107.xml"/><Relationship Id="rId4" Type="http://schemas.openxmlformats.org/officeDocument/2006/relationships/slideLayout" Target="../slideLayouts/slideLayout80.xml"/><Relationship Id="rId9" Type="http://schemas.openxmlformats.org/officeDocument/2006/relationships/slideLayout" Target="../slideLayouts/slideLayout85.xml"/><Relationship Id="rId14" Type="http://schemas.openxmlformats.org/officeDocument/2006/relationships/slideLayout" Target="../slideLayouts/slideLayout90.xml"/><Relationship Id="rId22" Type="http://schemas.openxmlformats.org/officeDocument/2006/relationships/slideLayout" Target="../slideLayouts/slideLayout98.xml"/><Relationship Id="rId27" Type="http://schemas.openxmlformats.org/officeDocument/2006/relationships/slideLayout" Target="../slideLayouts/slideLayout103.xml"/><Relationship Id="rId30" Type="http://schemas.openxmlformats.org/officeDocument/2006/relationships/slideLayout" Target="../slideLayouts/slideLayout106.xml"/><Relationship Id="rId35" Type="http://schemas.openxmlformats.org/officeDocument/2006/relationships/slideLayout" Target="../slideLayouts/slideLayout111.xml"/><Relationship Id="rId8" Type="http://schemas.openxmlformats.org/officeDocument/2006/relationships/slideLayout" Target="../slideLayouts/slideLayout84.xml"/><Relationship Id="rId3" Type="http://schemas.openxmlformats.org/officeDocument/2006/relationships/slideLayout" Target="../slideLayouts/slideLayout7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t>https://colab.research.google.com/github/catboost/tutorials/blob/master/events/2020_odsc_west/text_features.ipynb</a:t>
            </a:r>
            <a:endParaRPr lang="ru-RU" dirty="0"/>
          </a:p>
        </p:txBody>
      </p:sp>
      <p:sp>
        <p:nvSpPr>
          <p:cNvPr id="6" name="Slide Number Placeholder 5"/>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4" name="Заголовок 3"/>
          <p:cNvSpPr>
            <a:spLocks noGrp="1"/>
          </p:cNvSpPr>
          <p:nvPr>
            <p:ph type="title"/>
          </p:nvPr>
        </p:nvSpPr>
        <p:spPr>
          <a:xfrm>
            <a:off x="1587600" y="547141"/>
            <a:ext cx="21232812" cy="2554323"/>
          </a:xfrm>
          <a:prstGeom prst="rect">
            <a:avLst/>
          </a:prstGeom>
        </p:spPr>
        <p:txBody>
          <a:bodyPr vert="horz" lIns="0" tIns="198000" rIns="0" bIns="0" rtlCol="0" anchor="t">
            <a:noAutofit/>
          </a:bodyPr>
          <a:lstStyle/>
          <a:p>
            <a:r>
              <a:rPr lang="ru-RU" dirty="0"/>
              <a:t>Образец </a:t>
            </a:r>
            <a:br>
              <a:rPr lang="ru-RU" dirty="0"/>
            </a:br>
            <a:r>
              <a:rPr lang="ru-RU" dirty="0"/>
              <a:t>заголовка</a:t>
            </a:r>
          </a:p>
        </p:txBody>
      </p:sp>
      <p:sp>
        <p:nvSpPr>
          <p:cNvPr id="7" name="Текст 2"/>
          <p:cNvSpPr>
            <a:spLocks noGrp="1"/>
          </p:cNvSpPr>
          <p:nvPr>
            <p:ph type="body" idx="1"/>
          </p:nvPr>
        </p:nvSpPr>
        <p:spPr>
          <a:xfrm>
            <a:off x="1587600" y="3431440"/>
            <a:ext cx="21224775" cy="8817710"/>
          </a:xfrm>
          <a:prstGeom prst="rect">
            <a:avLst/>
          </a:prstGeom>
        </p:spPr>
        <p:txBody>
          <a:bodyPr vert="horz" lIns="0" tIns="0" rIns="0" bIns="0" rtlCol="0">
            <a:noAutofit/>
          </a:bodyPr>
          <a:lstStyle/>
          <a:p>
            <a:pPr lvl="0"/>
            <a:r>
              <a:rPr lang="ru-RU" dirty="0"/>
              <a:t>Образец текста</a:t>
            </a:r>
          </a:p>
          <a:p>
            <a:pPr lvl="0"/>
            <a:endParaRPr lang="ru-RU" dirty="0"/>
          </a:p>
          <a:p>
            <a:pPr lvl="1"/>
            <a:r>
              <a:rPr lang="ru-RU" dirty="0"/>
              <a:t>Ключевая мысль</a:t>
            </a:r>
          </a:p>
          <a:p>
            <a:pPr lvl="1"/>
            <a:endParaRPr lang="ru-RU" dirty="0"/>
          </a:p>
          <a:p>
            <a:pPr lvl="2"/>
            <a:r>
              <a:rPr lang="ru-RU" dirty="0"/>
              <a:t>Маркированный список</a:t>
            </a:r>
          </a:p>
          <a:p>
            <a:pPr lvl="2"/>
            <a:endParaRPr lang="ru-RU" dirty="0"/>
          </a:p>
          <a:p>
            <a:pPr lvl="3"/>
            <a:r>
              <a:rPr lang="ru-RU" dirty="0"/>
              <a:t>Нумерованный список</a:t>
            </a:r>
          </a:p>
          <a:p>
            <a:pPr lvl="3"/>
            <a:endParaRPr lang="ru-RU" dirty="0"/>
          </a:p>
          <a:p>
            <a:pPr lvl="4"/>
            <a:r>
              <a:rPr lang="ru-RU" dirty="0"/>
              <a:t>Образец текста</a:t>
            </a:r>
          </a:p>
        </p:txBody>
      </p:sp>
    </p:spTree>
    <p:extLst>
      <p:ext uri="{BB962C8B-B14F-4D97-AF65-F5344CB8AC3E}">
        <p14:creationId xmlns:p14="http://schemas.microsoft.com/office/powerpoint/2010/main" val="3765777144"/>
      </p:ext>
    </p:extLst>
  </p:cSld>
  <p:clrMap bg1="lt1" tx1="dk1" bg2="lt2" tx2="dk2" accent1="accent1" accent2="accent2" accent3="accent3" accent4="accent4" accent5="accent5" accent6="accent6" hlink="hlink" folHlink="folHlink"/>
  <p:sldLayoutIdLst>
    <p:sldLayoutId id="2147483888" r:id="rId1"/>
    <p:sldLayoutId id="2147483908" r:id="rId2"/>
    <p:sldLayoutId id="2147483887" r:id="rId3"/>
    <p:sldLayoutId id="2147483889" r:id="rId4"/>
    <p:sldLayoutId id="2147483866" r:id="rId5"/>
    <p:sldLayoutId id="2147483909" r:id="rId6"/>
    <p:sldLayoutId id="2147483911" r:id="rId7"/>
    <p:sldLayoutId id="2147483912" r:id="rId8"/>
    <p:sldLayoutId id="2147483890" r:id="rId9"/>
    <p:sldLayoutId id="2147483891" r:id="rId10"/>
    <p:sldLayoutId id="2147483867" r:id="rId11"/>
    <p:sldLayoutId id="2147483896" r:id="rId12"/>
    <p:sldLayoutId id="2147483897" r:id="rId13"/>
    <p:sldLayoutId id="2147483898" r:id="rId14"/>
    <p:sldLayoutId id="2147483899" r:id="rId15"/>
    <p:sldLayoutId id="2147483900" r:id="rId16"/>
    <p:sldLayoutId id="2147483901" r:id="rId17"/>
    <p:sldLayoutId id="2147483902" r:id="rId18"/>
    <p:sldLayoutId id="2147483916" r:id="rId19"/>
    <p:sldLayoutId id="2147483903" r:id="rId20"/>
    <p:sldLayoutId id="2147483914" r:id="rId21"/>
    <p:sldLayoutId id="2147483904" r:id="rId22"/>
    <p:sldLayoutId id="2147483905" r:id="rId23"/>
    <p:sldLayoutId id="2147483920" r:id="rId24"/>
    <p:sldLayoutId id="2147483921" r:id="rId25"/>
    <p:sldLayoutId id="2147483922" r:id="rId26"/>
    <p:sldLayoutId id="2147483923" r:id="rId27"/>
    <p:sldLayoutId id="2147483924" r:id="rId28"/>
    <p:sldLayoutId id="2147483925" r:id="rId29"/>
    <p:sldLayoutId id="2147483926" r:id="rId30"/>
    <p:sldLayoutId id="2147483917" r:id="rId31"/>
    <p:sldLayoutId id="2147483913" r:id="rId32"/>
    <p:sldLayoutId id="2147483906" r:id="rId33"/>
    <p:sldLayoutId id="2147483907" r:id="rId34"/>
    <p:sldLayoutId id="2147483894" r:id="rId35"/>
    <p:sldLayoutId id="2147483918" r:id="rId36"/>
    <p:sldLayoutId id="2147483919" r:id="rId37"/>
    <p:sldLayoutId id="2147483991" r:id="rId38"/>
    <p:sldLayoutId id="2147483992" r:id="rId39"/>
  </p:sldLayoutIdLst>
  <p:hf hdr="0" dt="0"/>
  <p:txStyles>
    <p:titleStyle>
      <a:lvl1pPr marL="0" algn="l" defTabSz="1828619" rtl="0" eaLnBrk="1" latinLnBrk="0" hangingPunct="1">
        <a:lnSpc>
          <a:spcPct val="100000"/>
        </a:lnSpc>
        <a:spcBef>
          <a:spcPct val="0"/>
        </a:spcBef>
        <a:buNone/>
        <a:defRPr sz="7200" b="1" kern="1200">
          <a:solidFill>
            <a:schemeClr val="tx1"/>
          </a:solidFill>
          <a:latin typeface="+mj-lt"/>
          <a:ea typeface="+mj-ea"/>
          <a:cs typeface="+mj-cs"/>
        </a:defRPr>
      </a:lvl1pPr>
    </p:titleStyle>
    <p:bodyStyle>
      <a:lvl1pPr marL="0" indent="0" algn="l" defTabSz="1828619" rtl="0" eaLnBrk="1" latinLnBrk="0" hangingPunct="1">
        <a:lnSpc>
          <a:spcPct val="100000"/>
        </a:lnSpc>
        <a:spcBef>
          <a:spcPts val="0"/>
        </a:spcBef>
        <a:spcAft>
          <a:spcPts val="600"/>
        </a:spcAft>
        <a:buFontTx/>
        <a:buNone/>
        <a:defRPr sz="3200" kern="1200">
          <a:solidFill>
            <a:schemeClr val="tx1"/>
          </a:solidFill>
          <a:latin typeface="+mn-lt"/>
          <a:ea typeface="+mn-ea"/>
          <a:cs typeface="+mn-cs"/>
        </a:defRPr>
      </a:lvl1pPr>
      <a:lvl2pPr marL="720000" indent="-719964" algn="l" defTabSz="1907905" rtl="0" eaLnBrk="1" latinLnBrk="0" hangingPunct="1">
        <a:lnSpc>
          <a:spcPct val="100000"/>
        </a:lnSpc>
        <a:spcBef>
          <a:spcPts val="0"/>
        </a:spcBef>
        <a:spcAft>
          <a:spcPts val="600"/>
        </a:spcAft>
        <a:buClr>
          <a:schemeClr val="bg2"/>
        </a:buClr>
        <a:buSzPct val="120000"/>
        <a:buFont typeface="Arial Unicode MS" panose="020B0604020202020204" pitchFamily="34" charset="-128"/>
        <a:buChar char="▎"/>
        <a:defRPr sz="3200" b="1" kern="1200" baseline="0">
          <a:solidFill>
            <a:schemeClr val="tx1"/>
          </a:solidFill>
          <a:latin typeface="+mn-lt"/>
          <a:ea typeface="+mn-ea"/>
          <a:cs typeface="+mn-cs"/>
        </a:defRPr>
      </a:lvl2pPr>
      <a:lvl3pPr marL="720000" indent="-715963" algn="l" defTabSz="1828619" rtl="0" eaLnBrk="1" latinLnBrk="0" hangingPunct="1">
        <a:lnSpc>
          <a:spcPct val="100000"/>
        </a:lnSpc>
        <a:spcBef>
          <a:spcPts val="0"/>
        </a:spcBef>
        <a:spcAft>
          <a:spcPts val="600"/>
        </a:spcAft>
        <a:buSzPct val="150000"/>
        <a:buFont typeface="Arial" panose="020B0604020202020204" pitchFamily="34" charset="0"/>
        <a:buChar char="›"/>
        <a:tabLst/>
        <a:defRPr sz="3200" kern="1200">
          <a:solidFill>
            <a:schemeClr val="tx1"/>
          </a:solidFill>
          <a:latin typeface="+mn-lt"/>
          <a:ea typeface="+mn-ea"/>
          <a:cs typeface="+mn-cs"/>
        </a:defRPr>
      </a:lvl3pPr>
      <a:lvl4pPr marL="720000" indent="-715963" algn="l" defTabSz="1828619" rtl="0" eaLnBrk="1" latinLnBrk="0" hangingPunct="1">
        <a:lnSpc>
          <a:spcPct val="100000"/>
        </a:lnSpc>
        <a:spcBef>
          <a:spcPts val="0"/>
        </a:spcBef>
        <a:spcAft>
          <a:spcPts val="600"/>
        </a:spcAft>
        <a:buFont typeface="+mj-lt"/>
        <a:buAutoNum type="arabicPeriod"/>
        <a:tabLst/>
        <a:defRPr sz="3200" kern="1200">
          <a:solidFill>
            <a:schemeClr val="tx1"/>
          </a:solidFill>
          <a:latin typeface="+mn-lt"/>
          <a:ea typeface="+mn-ea"/>
          <a:cs typeface="+mn-cs"/>
        </a:defRPr>
      </a:lvl4pPr>
      <a:lvl5pPr marL="0" indent="0" algn="l" defTabSz="1828619" rtl="0" eaLnBrk="1" latinLnBrk="0" hangingPunct="1">
        <a:lnSpc>
          <a:spcPct val="100000"/>
        </a:lnSpc>
        <a:spcBef>
          <a:spcPts val="0"/>
        </a:spcBef>
        <a:spcAft>
          <a:spcPts val="600"/>
        </a:spcAft>
        <a:buFontTx/>
        <a:buNone/>
        <a:defRPr sz="32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619" rtl="0" eaLnBrk="1" latinLnBrk="0" hangingPunct="1">
        <a:defRPr sz="3600" kern="1200">
          <a:solidFill>
            <a:schemeClr val="tx1"/>
          </a:solidFill>
          <a:latin typeface="+mn-lt"/>
          <a:ea typeface="+mn-ea"/>
          <a:cs typeface="+mn-cs"/>
        </a:defRPr>
      </a:lvl1pPr>
      <a:lvl2pPr marL="914308" algn="l" defTabSz="1828619" rtl="0" eaLnBrk="1" latinLnBrk="0" hangingPunct="1">
        <a:defRPr sz="3600" kern="1200">
          <a:solidFill>
            <a:schemeClr val="tx1"/>
          </a:solidFill>
          <a:latin typeface="+mn-lt"/>
          <a:ea typeface="+mn-ea"/>
          <a:cs typeface="+mn-cs"/>
        </a:defRPr>
      </a:lvl2pPr>
      <a:lvl3pPr marL="1828619" algn="l" defTabSz="1828619" rtl="0" eaLnBrk="1" latinLnBrk="0" hangingPunct="1">
        <a:defRPr sz="3600" kern="1200">
          <a:solidFill>
            <a:schemeClr val="tx1"/>
          </a:solidFill>
          <a:latin typeface="+mn-lt"/>
          <a:ea typeface="+mn-ea"/>
          <a:cs typeface="+mn-cs"/>
        </a:defRPr>
      </a:lvl3pPr>
      <a:lvl4pPr marL="2742927" algn="l" defTabSz="1828619" rtl="0" eaLnBrk="1" latinLnBrk="0" hangingPunct="1">
        <a:defRPr sz="3600" kern="1200">
          <a:solidFill>
            <a:schemeClr val="tx1"/>
          </a:solidFill>
          <a:latin typeface="+mn-lt"/>
          <a:ea typeface="+mn-ea"/>
          <a:cs typeface="+mn-cs"/>
        </a:defRPr>
      </a:lvl4pPr>
      <a:lvl5pPr marL="3657235" algn="l" defTabSz="1828619" rtl="0" eaLnBrk="1" latinLnBrk="0" hangingPunct="1">
        <a:defRPr sz="3600" kern="1200">
          <a:solidFill>
            <a:schemeClr val="tx1"/>
          </a:solidFill>
          <a:latin typeface="+mn-lt"/>
          <a:ea typeface="+mn-ea"/>
          <a:cs typeface="+mn-cs"/>
        </a:defRPr>
      </a:lvl5pPr>
      <a:lvl6pPr marL="4571543" algn="l" defTabSz="1828619" rtl="0" eaLnBrk="1" latinLnBrk="0" hangingPunct="1">
        <a:defRPr sz="3600" kern="1200">
          <a:solidFill>
            <a:schemeClr val="tx1"/>
          </a:solidFill>
          <a:latin typeface="+mn-lt"/>
          <a:ea typeface="+mn-ea"/>
          <a:cs typeface="+mn-cs"/>
        </a:defRPr>
      </a:lvl6pPr>
      <a:lvl7pPr marL="5485852" algn="l" defTabSz="1828619" rtl="0" eaLnBrk="1" latinLnBrk="0" hangingPunct="1">
        <a:defRPr sz="3600" kern="1200">
          <a:solidFill>
            <a:schemeClr val="tx1"/>
          </a:solidFill>
          <a:latin typeface="+mn-lt"/>
          <a:ea typeface="+mn-ea"/>
          <a:cs typeface="+mn-cs"/>
        </a:defRPr>
      </a:lvl7pPr>
      <a:lvl8pPr marL="6400160" algn="l" defTabSz="1828619" rtl="0" eaLnBrk="1" latinLnBrk="0" hangingPunct="1">
        <a:defRPr sz="3600" kern="1200">
          <a:solidFill>
            <a:schemeClr val="tx1"/>
          </a:solidFill>
          <a:latin typeface="+mn-lt"/>
          <a:ea typeface="+mn-ea"/>
          <a:cs typeface="+mn-cs"/>
        </a:defRPr>
      </a:lvl8pPr>
      <a:lvl9pPr marL="7314467" algn="l" defTabSz="1828619"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762">
          <p15:clr>
            <a:srgbClr val="F26B43"/>
          </p15:clr>
        </p15:guide>
        <p15:guide id="2" pos="6531">
          <p15:clr>
            <a:srgbClr val="F26B43"/>
          </p15:clr>
        </p15:guide>
        <p15:guide id="3" pos="6298">
          <p15:clr>
            <a:srgbClr val="F26B43"/>
          </p15:clr>
        </p15:guide>
        <p15:guide id="4" pos="6067">
          <p15:clr>
            <a:srgbClr val="F26B43"/>
          </p15:clr>
        </p15:guide>
        <p15:guide id="5" pos="5834">
          <p15:clr>
            <a:srgbClr val="F26B43"/>
          </p15:clr>
        </p15:guide>
        <p15:guide id="6" pos="5603">
          <p15:clr>
            <a:srgbClr val="F26B43"/>
          </p15:clr>
        </p15:guide>
        <p15:guide id="8" pos="5148">
          <p15:clr>
            <a:srgbClr val="F26B43"/>
          </p15:clr>
        </p15:guide>
        <p15:guide id="9" pos="4915">
          <p15:clr>
            <a:srgbClr val="F26B43"/>
          </p15:clr>
        </p15:guide>
        <p15:guide id="10" pos="4682">
          <p15:clr>
            <a:srgbClr val="F26B43"/>
          </p15:clr>
        </p15:guide>
        <p15:guide id="11" pos="4451">
          <p15:clr>
            <a:srgbClr val="F26B43"/>
          </p15:clr>
        </p15:guide>
        <p15:guide id="12" pos="4218">
          <p15:clr>
            <a:srgbClr val="F26B43"/>
          </p15:clr>
        </p15:guide>
        <p15:guide id="13" pos="3763">
          <p15:clr>
            <a:srgbClr val="F26B43"/>
          </p15:clr>
        </p15:guide>
        <p15:guide id="14" pos="3994">
          <p15:clr>
            <a:srgbClr val="F26B43"/>
          </p15:clr>
        </p15:guide>
        <p15:guide id="15" pos="3530">
          <p15:clr>
            <a:srgbClr val="F26B43"/>
          </p15:clr>
        </p15:guide>
        <p15:guide id="16" pos="3299">
          <p15:clr>
            <a:srgbClr val="F26B43"/>
          </p15:clr>
        </p15:guide>
        <p15:guide id="17" pos="2835">
          <p15:clr>
            <a:srgbClr val="F26B43"/>
          </p15:clr>
        </p15:guide>
        <p15:guide id="19" pos="2611">
          <p15:clr>
            <a:srgbClr val="F26B43"/>
          </p15:clr>
        </p15:guide>
        <p15:guide id="20" pos="2378">
          <p15:clr>
            <a:srgbClr val="F26B43"/>
          </p15:clr>
        </p15:guide>
        <p15:guide id="21" pos="2147">
          <p15:clr>
            <a:srgbClr val="F26B43"/>
          </p15:clr>
        </p15:guide>
        <p15:guide id="25" pos="6986">
          <p15:clr>
            <a:srgbClr val="F26B43"/>
          </p15:clr>
        </p15:guide>
        <p15:guide id="27" pos="7219">
          <p15:clr>
            <a:srgbClr val="F26B43"/>
          </p15:clr>
        </p15:guide>
        <p15:guide id="29" pos="7913">
          <p15:clr>
            <a:srgbClr val="F26B43"/>
          </p15:clr>
        </p15:guide>
        <p15:guide id="30" pos="8146">
          <p15:clr>
            <a:srgbClr val="F26B43"/>
          </p15:clr>
        </p15:guide>
        <p15:guide id="31" pos="8372">
          <p15:clr>
            <a:srgbClr val="F26B43"/>
          </p15:clr>
        </p15:guide>
        <p15:guide id="32" pos="8602">
          <p15:clr>
            <a:srgbClr val="F26B43"/>
          </p15:clr>
        </p15:guide>
        <p15:guide id="33" pos="9529">
          <p15:clr>
            <a:srgbClr val="F26B43"/>
          </p15:clr>
        </p15:guide>
        <p15:guide id="34" pos="8834">
          <p15:clr>
            <a:srgbClr val="F26B43"/>
          </p15:clr>
        </p15:guide>
        <p15:guide id="35" pos="9754">
          <p15:clr>
            <a:srgbClr val="F26B43"/>
          </p15:clr>
        </p15:guide>
        <p15:guide id="36" pos="10681">
          <p15:clr>
            <a:srgbClr val="F26B43"/>
          </p15:clr>
        </p15:guide>
        <p15:guide id="38" pos="10218">
          <p15:clr>
            <a:srgbClr val="F26B43"/>
          </p15:clr>
        </p15:guide>
        <p15:guide id="39" pos="12522">
          <p15:clr>
            <a:srgbClr val="F26B43"/>
          </p15:clr>
        </p15:guide>
        <p15:guide id="40" pos="10450">
          <p15:clr>
            <a:srgbClr val="F26B43"/>
          </p15:clr>
        </p15:guide>
        <p15:guide id="41" pos="10909" userDrawn="1">
          <p15:clr>
            <a:srgbClr val="F26B43"/>
          </p15:clr>
        </p15:guide>
        <p15:guide id="42" pos="11138">
          <p15:clr>
            <a:srgbClr val="F26B43"/>
          </p15:clr>
        </p15:guide>
        <p15:guide id="44" pos="11370">
          <p15:clr>
            <a:srgbClr val="F26B43"/>
          </p15:clr>
        </p15:guide>
        <p15:guide id="45" pos="11602">
          <p15:clr>
            <a:srgbClr val="F26B43"/>
          </p15:clr>
        </p15:guide>
        <p15:guide id="47" pos="11833">
          <p15:clr>
            <a:srgbClr val="F26B43"/>
          </p15:clr>
        </p15:guide>
        <p15:guide id="48" orient="horz" pos="4260">
          <p15:clr>
            <a:srgbClr val="F26B43"/>
          </p15:clr>
        </p15:guide>
        <p15:guide id="49" orient="horz" pos="4027">
          <p15:clr>
            <a:srgbClr val="F26B43"/>
          </p15:clr>
        </p15:guide>
        <p15:guide id="50" orient="horz" pos="3796" userDrawn="1">
          <p15:clr>
            <a:srgbClr val="F26B43"/>
          </p15:clr>
        </p15:guide>
        <p15:guide id="51" orient="horz" pos="3107" userDrawn="1">
          <p15:clr>
            <a:srgbClr val="F26B43"/>
          </p15:clr>
        </p15:guide>
        <p15:guide id="52" orient="horz" pos="2875" userDrawn="1">
          <p15:clr>
            <a:srgbClr val="F26B43"/>
          </p15:clr>
        </p15:guide>
        <p15:guide id="53" orient="horz" pos="2641">
          <p15:clr>
            <a:srgbClr val="F26B43"/>
          </p15:clr>
        </p15:guide>
        <p15:guide id="54" orient="horz" pos="2408" userDrawn="1">
          <p15:clr>
            <a:srgbClr val="F26B43"/>
          </p15:clr>
        </p15:guide>
        <p15:guide id="57" orient="horz" pos="1723">
          <p15:clr>
            <a:srgbClr val="F26B43"/>
          </p15:clr>
        </p15:guide>
        <p15:guide id="62" orient="horz" pos="4494">
          <p15:clr>
            <a:srgbClr val="F26B43"/>
          </p15:clr>
        </p15:guide>
        <p15:guide id="63" orient="horz" pos="4722">
          <p15:clr>
            <a:srgbClr val="F26B43"/>
          </p15:clr>
        </p15:guide>
        <p15:guide id="64" orient="horz" pos="5179">
          <p15:clr>
            <a:srgbClr val="F26B43"/>
          </p15:clr>
        </p15:guide>
        <p15:guide id="65" orient="horz" pos="5412">
          <p15:clr>
            <a:srgbClr val="F26B43"/>
          </p15:clr>
        </p15:guide>
        <p15:guide id="66" orient="horz" pos="5635" userDrawn="1">
          <p15:clr>
            <a:srgbClr val="F26B43"/>
          </p15:clr>
        </p15:guide>
        <p15:guide id="67" orient="horz" pos="5874">
          <p15:clr>
            <a:srgbClr val="F26B43"/>
          </p15:clr>
        </p15:guide>
        <p15:guide id="68" orient="horz" pos="6097">
          <p15:clr>
            <a:srgbClr val="F26B43"/>
          </p15:clr>
        </p15:guide>
        <p15:guide id="69" orient="horz" pos="6331">
          <p15:clr>
            <a:srgbClr val="F26B43"/>
          </p15:clr>
        </p15:guide>
        <p15:guide id="70" orient="horz" pos="6564">
          <p15:clr>
            <a:srgbClr val="F26B43"/>
          </p15:clr>
        </p15:guide>
        <p15:guide id="71" orient="horz" pos="6792">
          <p15:clr>
            <a:srgbClr val="F26B43"/>
          </p15:clr>
        </p15:guide>
        <p15:guide id="72" orient="horz" pos="7483">
          <p15:clr>
            <a:srgbClr val="F26B43"/>
          </p15:clr>
        </p15:guide>
        <p15:guide id="73" orient="horz" pos="7254">
          <p15:clr>
            <a:srgbClr val="F26B43"/>
          </p15:clr>
        </p15:guide>
        <p15:guide id="74" orient="horz" pos="7026">
          <p15:clr>
            <a:srgbClr val="F26B43"/>
          </p15:clr>
        </p15:guide>
        <p15:guide id="75" pos="7450">
          <p15:clr>
            <a:srgbClr val="F26B43"/>
          </p15:clr>
        </p15:guide>
        <p15:guide id="76" orient="horz" pos="3559">
          <p15:clr>
            <a:srgbClr val="F26B43"/>
          </p15:clr>
        </p15:guide>
        <p15:guide id="77" orient="horz" pos="3338" userDrawn="1">
          <p15:clr>
            <a:srgbClr val="F26B43"/>
          </p15:clr>
        </p15:guide>
        <p15:guide id="78" orient="horz" pos="4945">
          <p15:clr>
            <a:srgbClr val="F26B43"/>
          </p15:clr>
        </p15:guide>
        <p15:guide id="79" pos="1912" userDrawn="1">
          <p15:clr>
            <a:srgbClr val="F26B43"/>
          </p15:clr>
        </p15:guide>
        <p15:guide id="80" pos="1681" userDrawn="1">
          <p15:clr>
            <a:srgbClr val="F26B43"/>
          </p15:clr>
        </p15:guide>
        <p15:guide id="81" pos="1450">
          <p15:clr>
            <a:srgbClr val="F26B43"/>
          </p15:clr>
        </p15:guide>
        <p15:guide id="87" pos="12065">
          <p15:clr>
            <a:srgbClr val="F26B43"/>
          </p15:clr>
        </p15:guide>
        <p15:guide id="89" pos="12754">
          <p15:clr>
            <a:srgbClr val="F26B43"/>
          </p15:clr>
        </p15:guide>
        <p15:guide id="90" pos="12985">
          <p15:clr>
            <a:srgbClr val="F26B43"/>
          </p15:clr>
        </p15:guide>
        <p15:guide id="92" pos="13217">
          <p15:clr>
            <a:srgbClr val="F26B43"/>
          </p15:clr>
        </p15:guide>
        <p15:guide id="93" orient="horz" pos="793">
          <p15:clr>
            <a:srgbClr val="F26B43"/>
          </p15:clr>
        </p15:guide>
        <p15:guide id="94" pos="13449">
          <p15:clr>
            <a:srgbClr val="F26B43"/>
          </p15:clr>
        </p15:guide>
        <p15:guide id="95" pos="13681">
          <p15:clr>
            <a:srgbClr val="F26B43"/>
          </p15:clr>
        </p15:guide>
        <p15:guide id="96" pos="13906">
          <p15:clr>
            <a:srgbClr val="F26B43"/>
          </p15:clr>
        </p15:guide>
        <p15:guide id="97" pos="14141">
          <p15:clr>
            <a:srgbClr val="F26B43"/>
          </p15:clr>
        </p15:guide>
        <p15:guide id="101" pos="9066">
          <p15:clr>
            <a:srgbClr val="F26B43"/>
          </p15:clr>
        </p15:guide>
        <p15:guide id="102" pos="9298">
          <p15:clr>
            <a:srgbClr val="F26B43"/>
          </p15:clr>
        </p15:guide>
        <p15:guide id="104" orient="horz" pos="1261">
          <p15:clr>
            <a:srgbClr val="F26B43"/>
          </p15:clr>
        </p15:guide>
        <p15:guide id="108" orient="horz" pos="7716">
          <p15:clr>
            <a:srgbClr val="F26B43"/>
          </p15:clr>
        </p15:guide>
        <p15:guide id="109" orient="horz" pos="1027">
          <p15:clr>
            <a:srgbClr val="F26B43"/>
          </p15:clr>
        </p15:guide>
        <p15:guide id="111" orient="horz" pos="1494">
          <p15:clr>
            <a:srgbClr val="F26B43"/>
          </p15:clr>
        </p15:guide>
        <p15:guide id="112" pos="1226">
          <p15:clr>
            <a:srgbClr val="F26B43"/>
          </p15:clr>
        </p15:guide>
        <p15:guide id="113" pos="995">
          <p15:clr>
            <a:srgbClr val="F26B43"/>
          </p15:clr>
        </p15:guide>
        <p15:guide id="118" orient="horz" pos="2177" userDrawn="1">
          <p15:clr>
            <a:srgbClr val="F26B43"/>
          </p15:clr>
        </p15:guide>
        <p15:guide id="122" pos="14370">
          <p15:clr>
            <a:srgbClr val="F26B43"/>
          </p15:clr>
        </p15:guide>
        <p15:guide id="123" orient="horz" pos="571">
          <p15:clr>
            <a:srgbClr val="F26B43"/>
          </p15:clr>
        </p15:guide>
        <p15:guide id="124" orient="horz" pos="8178">
          <p15:clr>
            <a:srgbClr val="F26B43"/>
          </p15:clr>
        </p15:guide>
        <p15:guide id="125" orient="horz" pos="7946" userDrawn="1">
          <p15:clr>
            <a:srgbClr val="F26B43"/>
          </p15:clr>
        </p15:guide>
        <p15:guide id="126" orient="horz" pos="1955"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r>
              <a:rPr lang="en-GB">
                <a:solidFill>
                  <a:srgbClr val="000000"/>
                </a:solidFill>
              </a:rPr>
              <a:t>https://colab.research.google.com/github/catboost/tutorials/blob/master/events/2020_odsc_west/text_features.ipynb</a:t>
            </a:r>
            <a:endParaRPr lang="ru-RU" dirty="0">
              <a:solidFill>
                <a:srgbClr val="000000"/>
              </a:solidFill>
            </a:endParaRPr>
          </a:p>
        </p:txBody>
      </p:sp>
      <p:sp>
        <p:nvSpPr>
          <p:cNvPr id="6" name="Slide Number Placeholder 5"/>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solidFill>
                  <a:srgbClr val="000000"/>
                </a:solidFill>
              </a:rPr>
              <a:pPr/>
              <a:t>‹#›</a:t>
            </a:fld>
            <a:endParaRPr lang="ru-RU" dirty="0">
              <a:solidFill>
                <a:srgbClr val="000000"/>
              </a:solidFill>
            </a:endParaRPr>
          </a:p>
        </p:txBody>
      </p:sp>
      <p:sp>
        <p:nvSpPr>
          <p:cNvPr id="4" name="Заголовок 3"/>
          <p:cNvSpPr>
            <a:spLocks noGrp="1"/>
          </p:cNvSpPr>
          <p:nvPr>
            <p:ph type="title"/>
          </p:nvPr>
        </p:nvSpPr>
        <p:spPr>
          <a:xfrm>
            <a:off x="1587600" y="547141"/>
            <a:ext cx="21232812" cy="2554323"/>
          </a:xfrm>
          <a:prstGeom prst="rect">
            <a:avLst/>
          </a:prstGeom>
        </p:spPr>
        <p:txBody>
          <a:bodyPr vert="horz" lIns="0" tIns="223200" rIns="0" bIns="0" rtlCol="0" anchor="t">
            <a:noAutofit/>
          </a:bodyPr>
          <a:lstStyle/>
          <a:p>
            <a:r>
              <a:rPr lang="ru-RU" dirty="0"/>
              <a:t>Образец </a:t>
            </a:r>
            <a:br>
              <a:rPr lang="ru-RU" dirty="0"/>
            </a:br>
            <a:r>
              <a:rPr lang="ru-RU" dirty="0"/>
              <a:t>заголовка</a:t>
            </a:r>
          </a:p>
        </p:txBody>
      </p:sp>
      <p:sp>
        <p:nvSpPr>
          <p:cNvPr id="7" name="Текст 2"/>
          <p:cNvSpPr>
            <a:spLocks noGrp="1"/>
          </p:cNvSpPr>
          <p:nvPr>
            <p:ph type="body" idx="1"/>
          </p:nvPr>
        </p:nvSpPr>
        <p:spPr>
          <a:xfrm>
            <a:off x="1587600" y="3441600"/>
            <a:ext cx="21224775" cy="8809560"/>
          </a:xfrm>
          <a:prstGeom prst="rect">
            <a:avLst/>
          </a:prstGeom>
        </p:spPr>
        <p:txBody>
          <a:bodyPr vert="horz" lIns="0" tIns="0" rIns="0" bIns="0" rtlCol="0">
            <a:noAutofit/>
          </a:bodyPr>
          <a:lstStyle/>
          <a:p>
            <a:pPr lvl="0"/>
            <a:r>
              <a:rPr lang="ru-RU" dirty="0"/>
              <a:t>Образец текста</a:t>
            </a:r>
          </a:p>
          <a:p>
            <a:pPr lvl="0"/>
            <a:endParaRPr lang="ru-RU" dirty="0"/>
          </a:p>
          <a:p>
            <a:pPr lvl="1"/>
            <a:r>
              <a:rPr lang="ru-RU" dirty="0"/>
              <a:t>Ключевая мысль</a:t>
            </a:r>
          </a:p>
          <a:p>
            <a:pPr lvl="1"/>
            <a:endParaRPr lang="ru-RU" dirty="0"/>
          </a:p>
          <a:p>
            <a:pPr lvl="2"/>
            <a:r>
              <a:rPr lang="ru-RU" dirty="0"/>
              <a:t>Маркированный список</a:t>
            </a:r>
          </a:p>
          <a:p>
            <a:pPr lvl="2"/>
            <a:endParaRPr lang="ru-RU" dirty="0"/>
          </a:p>
          <a:p>
            <a:pPr lvl="3"/>
            <a:r>
              <a:rPr lang="ru-RU" dirty="0"/>
              <a:t>Нумерованный список</a:t>
            </a:r>
          </a:p>
          <a:p>
            <a:pPr lvl="3"/>
            <a:endParaRPr lang="ru-RU" dirty="0"/>
          </a:p>
          <a:p>
            <a:pPr lvl="4"/>
            <a:r>
              <a:rPr lang="ru-RU" dirty="0"/>
              <a:t>Образец текста</a:t>
            </a:r>
          </a:p>
        </p:txBody>
      </p:sp>
    </p:spTree>
    <p:extLst>
      <p:ext uri="{BB962C8B-B14F-4D97-AF65-F5344CB8AC3E}">
        <p14:creationId xmlns:p14="http://schemas.microsoft.com/office/powerpoint/2010/main" val="296754109"/>
      </p:ext>
    </p:extLst>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 id="2147483939" r:id="rId12"/>
    <p:sldLayoutId id="2147483940" r:id="rId13"/>
    <p:sldLayoutId id="2147483941" r:id="rId14"/>
    <p:sldLayoutId id="2147483942" r:id="rId15"/>
    <p:sldLayoutId id="2147483943" r:id="rId16"/>
    <p:sldLayoutId id="2147483944" r:id="rId17"/>
    <p:sldLayoutId id="2147483945" r:id="rId18"/>
    <p:sldLayoutId id="2147483946" r:id="rId19"/>
    <p:sldLayoutId id="2147483947" r:id="rId20"/>
    <p:sldLayoutId id="2147483948" r:id="rId21"/>
    <p:sldLayoutId id="2147483949" r:id="rId22"/>
    <p:sldLayoutId id="2147483950" r:id="rId23"/>
    <p:sldLayoutId id="2147483951" r:id="rId24"/>
    <p:sldLayoutId id="2147483952" r:id="rId25"/>
    <p:sldLayoutId id="2147483953" r:id="rId26"/>
    <p:sldLayoutId id="2147483954" r:id="rId27"/>
    <p:sldLayoutId id="2147483955" r:id="rId28"/>
    <p:sldLayoutId id="2147483956" r:id="rId29"/>
    <p:sldLayoutId id="2147483957" r:id="rId30"/>
    <p:sldLayoutId id="2147483958" r:id="rId31"/>
    <p:sldLayoutId id="2147483959" r:id="rId32"/>
    <p:sldLayoutId id="2147483960" r:id="rId33"/>
    <p:sldLayoutId id="2147483961" r:id="rId34"/>
    <p:sldLayoutId id="2147483962" r:id="rId35"/>
    <p:sldLayoutId id="2147483963" r:id="rId36"/>
    <p:sldLayoutId id="2147483964" r:id="rId37"/>
  </p:sldLayoutIdLst>
  <p:hf hdr="0" dt="0"/>
  <p:txStyles>
    <p:titleStyle>
      <a:lvl1pPr marL="0" algn="l" defTabSz="1828619" rtl="0" eaLnBrk="1" latinLnBrk="0" hangingPunct="1">
        <a:lnSpc>
          <a:spcPct val="100000"/>
        </a:lnSpc>
        <a:spcBef>
          <a:spcPct val="0"/>
        </a:spcBef>
        <a:buNone/>
        <a:defRPr sz="7200" kern="1200">
          <a:solidFill>
            <a:schemeClr val="tx1"/>
          </a:solidFill>
          <a:latin typeface="+mj-lt"/>
          <a:ea typeface="+mj-ea"/>
          <a:cs typeface="+mj-cs"/>
        </a:defRPr>
      </a:lvl1pPr>
    </p:titleStyle>
    <p:bodyStyle>
      <a:lvl1pPr marL="0" indent="0" algn="l" defTabSz="1828619" rtl="0" eaLnBrk="1" latinLnBrk="0" hangingPunct="1">
        <a:lnSpc>
          <a:spcPct val="100000"/>
        </a:lnSpc>
        <a:spcBef>
          <a:spcPts val="0"/>
        </a:spcBef>
        <a:spcAft>
          <a:spcPts val="600"/>
        </a:spcAft>
        <a:buFontTx/>
        <a:buNone/>
        <a:defRPr sz="3200" kern="1200">
          <a:solidFill>
            <a:schemeClr val="tx1"/>
          </a:solidFill>
          <a:latin typeface="+mn-lt"/>
          <a:ea typeface="+mn-ea"/>
          <a:cs typeface="+mn-cs"/>
        </a:defRPr>
      </a:lvl1pPr>
      <a:lvl2pPr marL="720000" indent="-719964" algn="l" defTabSz="1907905" rtl="0" eaLnBrk="1" latinLnBrk="0" hangingPunct="1">
        <a:lnSpc>
          <a:spcPct val="100000"/>
        </a:lnSpc>
        <a:spcBef>
          <a:spcPts val="0"/>
        </a:spcBef>
        <a:spcAft>
          <a:spcPts val="600"/>
        </a:spcAft>
        <a:buClr>
          <a:schemeClr val="bg2"/>
        </a:buClr>
        <a:buSzPct val="120000"/>
        <a:buFont typeface="Arial Unicode MS" panose="020B0604020202020204" pitchFamily="34" charset="-128"/>
        <a:buChar char="▎"/>
        <a:defRPr sz="3200" kern="1200" baseline="0">
          <a:solidFill>
            <a:schemeClr val="tx1"/>
          </a:solidFill>
          <a:latin typeface="+mj-lt"/>
          <a:ea typeface="+mn-ea"/>
          <a:cs typeface="+mn-cs"/>
        </a:defRPr>
      </a:lvl2pPr>
      <a:lvl3pPr marL="720000" indent="-715963" algn="l" defTabSz="1828619" rtl="0" eaLnBrk="1" latinLnBrk="0" hangingPunct="1">
        <a:lnSpc>
          <a:spcPct val="100000"/>
        </a:lnSpc>
        <a:spcBef>
          <a:spcPts val="0"/>
        </a:spcBef>
        <a:spcAft>
          <a:spcPts val="600"/>
        </a:spcAft>
        <a:buSzPct val="150000"/>
        <a:buFont typeface="YS Text Light" pitchFamily="2" charset="-52"/>
        <a:buChar char="›"/>
        <a:tabLst/>
        <a:defRPr sz="3200" kern="1200">
          <a:solidFill>
            <a:schemeClr val="tx1"/>
          </a:solidFill>
          <a:latin typeface="+mn-lt"/>
          <a:ea typeface="+mn-ea"/>
          <a:cs typeface="+mn-cs"/>
        </a:defRPr>
      </a:lvl3pPr>
      <a:lvl4pPr marL="720000" indent="-715963" algn="l" defTabSz="1828619" rtl="0" eaLnBrk="1" latinLnBrk="0" hangingPunct="1">
        <a:lnSpc>
          <a:spcPct val="100000"/>
        </a:lnSpc>
        <a:spcBef>
          <a:spcPts val="0"/>
        </a:spcBef>
        <a:spcAft>
          <a:spcPts val="600"/>
        </a:spcAft>
        <a:buFont typeface="+mj-lt"/>
        <a:buAutoNum type="arabicPeriod"/>
        <a:tabLst/>
        <a:defRPr sz="3200" kern="1200">
          <a:solidFill>
            <a:schemeClr val="tx1"/>
          </a:solidFill>
          <a:latin typeface="+mn-lt"/>
          <a:ea typeface="+mn-ea"/>
          <a:cs typeface="+mn-cs"/>
        </a:defRPr>
      </a:lvl4pPr>
      <a:lvl5pPr marL="0" indent="0" algn="l" defTabSz="1828619" rtl="0" eaLnBrk="1" latinLnBrk="0" hangingPunct="1">
        <a:lnSpc>
          <a:spcPct val="100000"/>
        </a:lnSpc>
        <a:spcBef>
          <a:spcPts val="0"/>
        </a:spcBef>
        <a:spcAft>
          <a:spcPts val="600"/>
        </a:spcAft>
        <a:buFontTx/>
        <a:buNone/>
        <a:defRPr sz="32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619" rtl="0" eaLnBrk="1" latinLnBrk="0" hangingPunct="1">
        <a:defRPr sz="3600" kern="1200">
          <a:solidFill>
            <a:schemeClr val="tx1"/>
          </a:solidFill>
          <a:latin typeface="+mn-lt"/>
          <a:ea typeface="+mn-ea"/>
          <a:cs typeface="+mn-cs"/>
        </a:defRPr>
      </a:lvl1pPr>
      <a:lvl2pPr marL="914308" algn="l" defTabSz="1828619" rtl="0" eaLnBrk="1" latinLnBrk="0" hangingPunct="1">
        <a:defRPr sz="3600" kern="1200">
          <a:solidFill>
            <a:schemeClr val="tx1"/>
          </a:solidFill>
          <a:latin typeface="+mn-lt"/>
          <a:ea typeface="+mn-ea"/>
          <a:cs typeface="+mn-cs"/>
        </a:defRPr>
      </a:lvl2pPr>
      <a:lvl3pPr marL="1828619" algn="l" defTabSz="1828619" rtl="0" eaLnBrk="1" latinLnBrk="0" hangingPunct="1">
        <a:defRPr sz="3600" kern="1200">
          <a:solidFill>
            <a:schemeClr val="tx1"/>
          </a:solidFill>
          <a:latin typeface="+mn-lt"/>
          <a:ea typeface="+mn-ea"/>
          <a:cs typeface="+mn-cs"/>
        </a:defRPr>
      </a:lvl3pPr>
      <a:lvl4pPr marL="2742927" algn="l" defTabSz="1828619" rtl="0" eaLnBrk="1" latinLnBrk="0" hangingPunct="1">
        <a:defRPr sz="3600" kern="1200">
          <a:solidFill>
            <a:schemeClr val="tx1"/>
          </a:solidFill>
          <a:latin typeface="+mn-lt"/>
          <a:ea typeface="+mn-ea"/>
          <a:cs typeface="+mn-cs"/>
        </a:defRPr>
      </a:lvl4pPr>
      <a:lvl5pPr marL="3657235" algn="l" defTabSz="1828619" rtl="0" eaLnBrk="1" latinLnBrk="0" hangingPunct="1">
        <a:defRPr sz="3600" kern="1200">
          <a:solidFill>
            <a:schemeClr val="tx1"/>
          </a:solidFill>
          <a:latin typeface="+mn-lt"/>
          <a:ea typeface="+mn-ea"/>
          <a:cs typeface="+mn-cs"/>
        </a:defRPr>
      </a:lvl5pPr>
      <a:lvl6pPr marL="4571543" algn="l" defTabSz="1828619" rtl="0" eaLnBrk="1" latinLnBrk="0" hangingPunct="1">
        <a:defRPr sz="3600" kern="1200">
          <a:solidFill>
            <a:schemeClr val="tx1"/>
          </a:solidFill>
          <a:latin typeface="+mn-lt"/>
          <a:ea typeface="+mn-ea"/>
          <a:cs typeface="+mn-cs"/>
        </a:defRPr>
      </a:lvl6pPr>
      <a:lvl7pPr marL="5485852" algn="l" defTabSz="1828619" rtl="0" eaLnBrk="1" latinLnBrk="0" hangingPunct="1">
        <a:defRPr sz="3600" kern="1200">
          <a:solidFill>
            <a:schemeClr val="tx1"/>
          </a:solidFill>
          <a:latin typeface="+mn-lt"/>
          <a:ea typeface="+mn-ea"/>
          <a:cs typeface="+mn-cs"/>
        </a:defRPr>
      </a:lvl7pPr>
      <a:lvl8pPr marL="6400160" algn="l" defTabSz="1828619" rtl="0" eaLnBrk="1" latinLnBrk="0" hangingPunct="1">
        <a:defRPr sz="3600" kern="1200">
          <a:solidFill>
            <a:schemeClr val="tx1"/>
          </a:solidFill>
          <a:latin typeface="+mn-lt"/>
          <a:ea typeface="+mn-ea"/>
          <a:cs typeface="+mn-cs"/>
        </a:defRPr>
      </a:lvl8pPr>
      <a:lvl9pPr marL="7314467" algn="l" defTabSz="1828619"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762">
          <p15:clr>
            <a:srgbClr val="F26B43"/>
          </p15:clr>
        </p15:guide>
        <p15:guide id="2" pos="6531">
          <p15:clr>
            <a:srgbClr val="F26B43"/>
          </p15:clr>
        </p15:guide>
        <p15:guide id="3" pos="6298">
          <p15:clr>
            <a:srgbClr val="F26B43"/>
          </p15:clr>
        </p15:guide>
        <p15:guide id="4" pos="6067">
          <p15:clr>
            <a:srgbClr val="F26B43"/>
          </p15:clr>
        </p15:guide>
        <p15:guide id="5" pos="5834">
          <p15:clr>
            <a:srgbClr val="F26B43"/>
          </p15:clr>
        </p15:guide>
        <p15:guide id="6" pos="5603">
          <p15:clr>
            <a:srgbClr val="F26B43"/>
          </p15:clr>
        </p15:guide>
        <p15:guide id="7" pos="5148">
          <p15:clr>
            <a:srgbClr val="F26B43"/>
          </p15:clr>
        </p15:guide>
        <p15:guide id="8" pos="4915">
          <p15:clr>
            <a:srgbClr val="F26B43"/>
          </p15:clr>
        </p15:guide>
        <p15:guide id="9" pos="4682">
          <p15:clr>
            <a:srgbClr val="F26B43"/>
          </p15:clr>
        </p15:guide>
        <p15:guide id="10" pos="4451">
          <p15:clr>
            <a:srgbClr val="F26B43"/>
          </p15:clr>
        </p15:guide>
        <p15:guide id="11" pos="4218">
          <p15:clr>
            <a:srgbClr val="F26B43"/>
          </p15:clr>
        </p15:guide>
        <p15:guide id="12" pos="3763">
          <p15:clr>
            <a:srgbClr val="F26B43"/>
          </p15:clr>
        </p15:guide>
        <p15:guide id="13" pos="3994">
          <p15:clr>
            <a:srgbClr val="F26B43"/>
          </p15:clr>
        </p15:guide>
        <p15:guide id="14" pos="3530">
          <p15:clr>
            <a:srgbClr val="F26B43"/>
          </p15:clr>
        </p15:guide>
        <p15:guide id="15" pos="3299">
          <p15:clr>
            <a:srgbClr val="F26B43"/>
          </p15:clr>
        </p15:guide>
        <p15:guide id="16" pos="2835">
          <p15:clr>
            <a:srgbClr val="F26B43"/>
          </p15:clr>
        </p15:guide>
        <p15:guide id="17" pos="2611">
          <p15:clr>
            <a:srgbClr val="F26B43"/>
          </p15:clr>
        </p15:guide>
        <p15:guide id="18" pos="2378">
          <p15:clr>
            <a:srgbClr val="F26B43"/>
          </p15:clr>
        </p15:guide>
        <p15:guide id="19" pos="2147">
          <p15:clr>
            <a:srgbClr val="F26B43"/>
          </p15:clr>
        </p15:guide>
        <p15:guide id="20" pos="6986">
          <p15:clr>
            <a:srgbClr val="F26B43"/>
          </p15:clr>
        </p15:guide>
        <p15:guide id="21" pos="7219">
          <p15:clr>
            <a:srgbClr val="F26B43"/>
          </p15:clr>
        </p15:guide>
        <p15:guide id="22" pos="7913">
          <p15:clr>
            <a:srgbClr val="F26B43"/>
          </p15:clr>
        </p15:guide>
        <p15:guide id="23" pos="8146">
          <p15:clr>
            <a:srgbClr val="F26B43"/>
          </p15:clr>
        </p15:guide>
        <p15:guide id="24" pos="8372">
          <p15:clr>
            <a:srgbClr val="F26B43"/>
          </p15:clr>
        </p15:guide>
        <p15:guide id="25" pos="8602">
          <p15:clr>
            <a:srgbClr val="F26B43"/>
          </p15:clr>
        </p15:guide>
        <p15:guide id="26" pos="9529">
          <p15:clr>
            <a:srgbClr val="F26B43"/>
          </p15:clr>
        </p15:guide>
        <p15:guide id="27" pos="8834">
          <p15:clr>
            <a:srgbClr val="F26B43"/>
          </p15:clr>
        </p15:guide>
        <p15:guide id="28" pos="9754">
          <p15:clr>
            <a:srgbClr val="F26B43"/>
          </p15:clr>
        </p15:guide>
        <p15:guide id="29" pos="10681">
          <p15:clr>
            <a:srgbClr val="F26B43"/>
          </p15:clr>
        </p15:guide>
        <p15:guide id="30" pos="10218">
          <p15:clr>
            <a:srgbClr val="F26B43"/>
          </p15:clr>
        </p15:guide>
        <p15:guide id="31" pos="12522">
          <p15:clr>
            <a:srgbClr val="F26B43"/>
          </p15:clr>
        </p15:guide>
        <p15:guide id="32" pos="10450">
          <p15:clr>
            <a:srgbClr val="F26B43"/>
          </p15:clr>
        </p15:guide>
        <p15:guide id="33" pos="10909">
          <p15:clr>
            <a:srgbClr val="F26B43"/>
          </p15:clr>
        </p15:guide>
        <p15:guide id="34" pos="11138">
          <p15:clr>
            <a:srgbClr val="F26B43"/>
          </p15:clr>
        </p15:guide>
        <p15:guide id="35" pos="11370">
          <p15:clr>
            <a:srgbClr val="F26B43"/>
          </p15:clr>
        </p15:guide>
        <p15:guide id="36" pos="11602">
          <p15:clr>
            <a:srgbClr val="F26B43"/>
          </p15:clr>
        </p15:guide>
        <p15:guide id="37" pos="11833">
          <p15:clr>
            <a:srgbClr val="F26B43"/>
          </p15:clr>
        </p15:guide>
        <p15:guide id="38" orient="horz" pos="4260">
          <p15:clr>
            <a:srgbClr val="F26B43"/>
          </p15:clr>
        </p15:guide>
        <p15:guide id="39" orient="horz" pos="4027">
          <p15:clr>
            <a:srgbClr val="F26B43"/>
          </p15:clr>
        </p15:guide>
        <p15:guide id="40" orient="horz" pos="3796">
          <p15:clr>
            <a:srgbClr val="F26B43"/>
          </p15:clr>
        </p15:guide>
        <p15:guide id="41" orient="horz" pos="3107">
          <p15:clr>
            <a:srgbClr val="F26B43"/>
          </p15:clr>
        </p15:guide>
        <p15:guide id="42" orient="horz" pos="2875">
          <p15:clr>
            <a:srgbClr val="F26B43"/>
          </p15:clr>
        </p15:guide>
        <p15:guide id="43" orient="horz" pos="2641">
          <p15:clr>
            <a:srgbClr val="F26B43"/>
          </p15:clr>
        </p15:guide>
        <p15:guide id="44" orient="horz" pos="2408">
          <p15:clr>
            <a:srgbClr val="F26B43"/>
          </p15:clr>
        </p15:guide>
        <p15:guide id="45" orient="horz" pos="1723">
          <p15:clr>
            <a:srgbClr val="F26B43"/>
          </p15:clr>
        </p15:guide>
        <p15:guide id="46" orient="horz" pos="4494">
          <p15:clr>
            <a:srgbClr val="F26B43"/>
          </p15:clr>
        </p15:guide>
        <p15:guide id="47" orient="horz" pos="4722">
          <p15:clr>
            <a:srgbClr val="F26B43"/>
          </p15:clr>
        </p15:guide>
        <p15:guide id="48" orient="horz" pos="5179">
          <p15:clr>
            <a:srgbClr val="F26B43"/>
          </p15:clr>
        </p15:guide>
        <p15:guide id="49" orient="horz" pos="5412">
          <p15:clr>
            <a:srgbClr val="F26B43"/>
          </p15:clr>
        </p15:guide>
        <p15:guide id="50" orient="horz" pos="5635">
          <p15:clr>
            <a:srgbClr val="F26B43"/>
          </p15:clr>
        </p15:guide>
        <p15:guide id="51" orient="horz" pos="5874">
          <p15:clr>
            <a:srgbClr val="F26B43"/>
          </p15:clr>
        </p15:guide>
        <p15:guide id="52" orient="horz" pos="6097">
          <p15:clr>
            <a:srgbClr val="F26B43"/>
          </p15:clr>
        </p15:guide>
        <p15:guide id="53" orient="horz" pos="6331">
          <p15:clr>
            <a:srgbClr val="F26B43"/>
          </p15:clr>
        </p15:guide>
        <p15:guide id="54" orient="horz" pos="6564">
          <p15:clr>
            <a:srgbClr val="F26B43"/>
          </p15:clr>
        </p15:guide>
        <p15:guide id="55" orient="horz" pos="6792">
          <p15:clr>
            <a:srgbClr val="F26B43"/>
          </p15:clr>
        </p15:guide>
        <p15:guide id="56" orient="horz" pos="7483">
          <p15:clr>
            <a:srgbClr val="F26B43"/>
          </p15:clr>
        </p15:guide>
        <p15:guide id="57" orient="horz" pos="7254">
          <p15:clr>
            <a:srgbClr val="F26B43"/>
          </p15:clr>
        </p15:guide>
        <p15:guide id="58" orient="horz" pos="7026">
          <p15:clr>
            <a:srgbClr val="F26B43"/>
          </p15:clr>
        </p15:guide>
        <p15:guide id="59" pos="7450">
          <p15:clr>
            <a:srgbClr val="F26B43"/>
          </p15:clr>
        </p15:guide>
        <p15:guide id="60" orient="horz" pos="3559">
          <p15:clr>
            <a:srgbClr val="F26B43"/>
          </p15:clr>
        </p15:guide>
        <p15:guide id="61" orient="horz" pos="3338">
          <p15:clr>
            <a:srgbClr val="F26B43"/>
          </p15:clr>
        </p15:guide>
        <p15:guide id="62" orient="horz" pos="4945">
          <p15:clr>
            <a:srgbClr val="F26B43"/>
          </p15:clr>
        </p15:guide>
        <p15:guide id="63" pos="1912">
          <p15:clr>
            <a:srgbClr val="F26B43"/>
          </p15:clr>
        </p15:guide>
        <p15:guide id="64" pos="1681">
          <p15:clr>
            <a:srgbClr val="F26B43"/>
          </p15:clr>
        </p15:guide>
        <p15:guide id="65" pos="1450">
          <p15:clr>
            <a:srgbClr val="F26B43"/>
          </p15:clr>
        </p15:guide>
        <p15:guide id="66" pos="12065">
          <p15:clr>
            <a:srgbClr val="F26B43"/>
          </p15:clr>
        </p15:guide>
        <p15:guide id="67" pos="12754">
          <p15:clr>
            <a:srgbClr val="F26B43"/>
          </p15:clr>
        </p15:guide>
        <p15:guide id="68" pos="12985">
          <p15:clr>
            <a:srgbClr val="F26B43"/>
          </p15:clr>
        </p15:guide>
        <p15:guide id="69" pos="13217">
          <p15:clr>
            <a:srgbClr val="F26B43"/>
          </p15:clr>
        </p15:guide>
        <p15:guide id="70" orient="horz" pos="793">
          <p15:clr>
            <a:srgbClr val="F26B43"/>
          </p15:clr>
        </p15:guide>
        <p15:guide id="71" pos="13449">
          <p15:clr>
            <a:srgbClr val="F26B43"/>
          </p15:clr>
        </p15:guide>
        <p15:guide id="72" pos="13681">
          <p15:clr>
            <a:srgbClr val="F26B43"/>
          </p15:clr>
        </p15:guide>
        <p15:guide id="73" pos="13906">
          <p15:clr>
            <a:srgbClr val="F26B43"/>
          </p15:clr>
        </p15:guide>
        <p15:guide id="74" pos="14141">
          <p15:clr>
            <a:srgbClr val="F26B43"/>
          </p15:clr>
        </p15:guide>
        <p15:guide id="75" pos="9066">
          <p15:clr>
            <a:srgbClr val="F26B43"/>
          </p15:clr>
        </p15:guide>
        <p15:guide id="76" pos="9298">
          <p15:clr>
            <a:srgbClr val="F26B43"/>
          </p15:clr>
        </p15:guide>
        <p15:guide id="77" orient="horz" pos="1261">
          <p15:clr>
            <a:srgbClr val="F26B43"/>
          </p15:clr>
        </p15:guide>
        <p15:guide id="78" orient="horz" pos="7716">
          <p15:clr>
            <a:srgbClr val="F26B43"/>
          </p15:clr>
        </p15:guide>
        <p15:guide id="79" orient="horz" pos="1027">
          <p15:clr>
            <a:srgbClr val="F26B43"/>
          </p15:clr>
        </p15:guide>
        <p15:guide id="80" orient="horz" pos="1494">
          <p15:clr>
            <a:srgbClr val="F26B43"/>
          </p15:clr>
        </p15:guide>
        <p15:guide id="81" pos="1226">
          <p15:clr>
            <a:srgbClr val="F26B43"/>
          </p15:clr>
        </p15:guide>
        <p15:guide id="82" pos="995">
          <p15:clr>
            <a:srgbClr val="F26B43"/>
          </p15:clr>
        </p15:guide>
        <p15:guide id="83" orient="horz" pos="2177">
          <p15:clr>
            <a:srgbClr val="F26B43"/>
          </p15:clr>
        </p15:guide>
        <p15:guide id="84" pos="14370">
          <p15:clr>
            <a:srgbClr val="F26B43"/>
          </p15:clr>
        </p15:guide>
        <p15:guide id="85" orient="horz" pos="571">
          <p15:clr>
            <a:srgbClr val="F26B43"/>
          </p15:clr>
        </p15:guide>
        <p15:guide id="86" orient="horz" pos="8178">
          <p15:clr>
            <a:srgbClr val="F26B43"/>
          </p15:clr>
        </p15:guide>
        <p15:guide id="87" orient="horz" pos="7946">
          <p15:clr>
            <a:srgbClr val="F26B43"/>
          </p15:clr>
        </p15:guide>
        <p15:guide id="88" orient="horz" pos="1955">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1587600" y="12624682"/>
            <a:ext cx="17565588" cy="425274"/>
          </a:xfrm>
          <a:prstGeom prst="rect">
            <a:avLst/>
          </a:prstGeom>
        </p:spPr>
        <p:txBody>
          <a:bodyPr vert="horz" lIns="0" tIns="0" rIns="0" bIns="0" rtlCol="0" anchor="b"/>
          <a:lstStyle>
            <a:lvl1pPr algn="l">
              <a:lnSpc>
                <a:spcPct val="100000"/>
              </a:lnSpc>
              <a:defRPr sz="2000" baseline="0">
                <a:solidFill>
                  <a:schemeClr val="tx1"/>
                </a:solidFill>
                <a:latin typeface="+mn-lt"/>
              </a:defRPr>
            </a:lvl1pPr>
          </a:lstStyle>
          <a:p>
            <a:endParaRPr lang="ru-RU" dirty="0"/>
          </a:p>
        </p:txBody>
      </p:sp>
      <p:sp>
        <p:nvSpPr>
          <p:cNvPr id="6" name="Slide Number Placeholder 5"/>
          <p:cNvSpPr>
            <a:spLocks noGrp="1"/>
          </p:cNvSpPr>
          <p:nvPr>
            <p:ph type="sldNum" sz="quarter" idx="4"/>
          </p:nvPr>
        </p:nvSpPr>
        <p:spPr>
          <a:xfrm>
            <a:off x="21718588" y="12621150"/>
            <a:ext cx="1093787" cy="441707"/>
          </a:xfrm>
          <a:prstGeom prst="rect">
            <a:avLst/>
          </a:prstGeom>
        </p:spPr>
        <p:txBody>
          <a:bodyPr vert="horz" lIns="0" tIns="72000" rIns="0" bIns="0" rtlCol="0" anchor="ctr"/>
          <a:lstStyle>
            <a:lvl1pPr algn="r">
              <a:defRPr sz="2400">
                <a:solidFill>
                  <a:schemeClr val="tx1"/>
                </a:solidFill>
                <a:latin typeface="+mn-lt"/>
              </a:defRPr>
            </a:lvl1pPr>
          </a:lstStyle>
          <a:p>
            <a:fld id="{741C03D3-FA44-40EC-9A21-1FC4FEA3E22E}" type="slidenum">
              <a:rPr lang="ru-RU" smtClean="0"/>
              <a:pPr/>
              <a:t>‹#›</a:t>
            </a:fld>
            <a:endParaRPr lang="ru-RU" dirty="0"/>
          </a:p>
        </p:txBody>
      </p:sp>
      <p:sp>
        <p:nvSpPr>
          <p:cNvPr id="4" name="Заголовок 3"/>
          <p:cNvSpPr>
            <a:spLocks noGrp="1"/>
          </p:cNvSpPr>
          <p:nvPr>
            <p:ph type="title"/>
          </p:nvPr>
        </p:nvSpPr>
        <p:spPr>
          <a:xfrm>
            <a:off x="1587600" y="547141"/>
            <a:ext cx="21232812" cy="2554323"/>
          </a:xfrm>
          <a:prstGeom prst="rect">
            <a:avLst/>
          </a:prstGeom>
        </p:spPr>
        <p:txBody>
          <a:bodyPr vert="horz" lIns="0" tIns="198000" rIns="0" bIns="0" rtlCol="0" anchor="t">
            <a:noAutofit/>
          </a:bodyPr>
          <a:lstStyle/>
          <a:p>
            <a:r>
              <a:rPr lang="ru-RU" dirty="0"/>
              <a:t>Образец </a:t>
            </a:r>
            <a:br>
              <a:rPr lang="ru-RU" dirty="0"/>
            </a:br>
            <a:r>
              <a:rPr lang="ru-RU" dirty="0"/>
              <a:t>заголовка</a:t>
            </a:r>
          </a:p>
        </p:txBody>
      </p:sp>
      <p:sp>
        <p:nvSpPr>
          <p:cNvPr id="7" name="Текст 2"/>
          <p:cNvSpPr>
            <a:spLocks noGrp="1"/>
          </p:cNvSpPr>
          <p:nvPr>
            <p:ph type="body" idx="1"/>
          </p:nvPr>
        </p:nvSpPr>
        <p:spPr>
          <a:xfrm>
            <a:off x="1587600" y="3431440"/>
            <a:ext cx="21224775" cy="8817710"/>
          </a:xfrm>
          <a:prstGeom prst="rect">
            <a:avLst/>
          </a:prstGeom>
        </p:spPr>
        <p:txBody>
          <a:bodyPr vert="horz" lIns="0" tIns="0" rIns="0" bIns="0" rtlCol="0">
            <a:noAutofit/>
          </a:bodyPr>
          <a:lstStyle/>
          <a:p>
            <a:pPr lvl="0"/>
            <a:r>
              <a:rPr lang="ru-RU" dirty="0"/>
              <a:t>Образец текста</a:t>
            </a:r>
          </a:p>
          <a:p>
            <a:pPr lvl="0"/>
            <a:endParaRPr lang="ru-RU" dirty="0"/>
          </a:p>
          <a:p>
            <a:pPr lvl="1"/>
            <a:r>
              <a:rPr lang="ru-RU" dirty="0"/>
              <a:t>Ключевая мысль</a:t>
            </a:r>
          </a:p>
          <a:p>
            <a:pPr lvl="1"/>
            <a:endParaRPr lang="ru-RU" dirty="0"/>
          </a:p>
          <a:p>
            <a:pPr lvl="2"/>
            <a:r>
              <a:rPr lang="ru-RU" dirty="0"/>
              <a:t>Маркированный список</a:t>
            </a:r>
          </a:p>
          <a:p>
            <a:pPr lvl="2"/>
            <a:endParaRPr lang="ru-RU" dirty="0"/>
          </a:p>
          <a:p>
            <a:pPr lvl="3"/>
            <a:r>
              <a:rPr lang="ru-RU" dirty="0"/>
              <a:t>Нумерованный список</a:t>
            </a:r>
          </a:p>
          <a:p>
            <a:pPr lvl="3"/>
            <a:endParaRPr lang="ru-RU" dirty="0"/>
          </a:p>
          <a:p>
            <a:pPr lvl="4"/>
            <a:r>
              <a:rPr lang="ru-RU" dirty="0"/>
              <a:t>Образец текста</a:t>
            </a:r>
          </a:p>
        </p:txBody>
      </p:sp>
    </p:spTree>
    <p:extLst>
      <p:ext uri="{BB962C8B-B14F-4D97-AF65-F5344CB8AC3E}">
        <p14:creationId xmlns:p14="http://schemas.microsoft.com/office/powerpoint/2010/main" val="3821939389"/>
      </p:ext>
    </p:extLst>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 id="2147484005" r:id="rId12"/>
    <p:sldLayoutId id="2147484006" r:id="rId13"/>
    <p:sldLayoutId id="2147484007" r:id="rId14"/>
    <p:sldLayoutId id="2147484008" r:id="rId15"/>
    <p:sldLayoutId id="2147484009" r:id="rId16"/>
    <p:sldLayoutId id="2147484010" r:id="rId17"/>
    <p:sldLayoutId id="2147484011" r:id="rId18"/>
    <p:sldLayoutId id="2147484012" r:id="rId19"/>
    <p:sldLayoutId id="2147484013" r:id="rId20"/>
    <p:sldLayoutId id="2147484014" r:id="rId21"/>
    <p:sldLayoutId id="2147484015" r:id="rId22"/>
    <p:sldLayoutId id="2147484016" r:id="rId23"/>
    <p:sldLayoutId id="2147484017" r:id="rId24"/>
    <p:sldLayoutId id="2147484018" r:id="rId25"/>
    <p:sldLayoutId id="2147484019" r:id="rId26"/>
    <p:sldLayoutId id="2147484020" r:id="rId27"/>
    <p:sldLayoutId id="2147484021" r:id="rId28"/>
    <p:sldLayoutId id="2147484022" r:id="rId29"/>
    <p:sldLayoutId id="2147484023" r:id="rId30"/>
    <p:sldLayoutId id="2147484024" r:id="rId31"/>
    <p:sldLayoutId id="2147484025" r:id="rId32"/>
    <p:sldLayoutId id="2147484026" r:id="rId33"/>
    <p:sldLayoutId id="2147484027" r:id="rId34"/>
    <p:sldLayoutId id="2147484028" r:id="rId35"/>
    <p:sldLayoutId id="2147484029" r:id="rId36"/>
    <p:sldLayoutId id="2147484030" r:id="rId37"/>
    <p:sldLayoutId id="2147484031" r:id="rId38"/>
    <p:sldLayoutId id="2147484032" r:id="rId39"/>
  </p:sldLayoutIdLst>
  <p:hf hdr="0" dt="0"/>
  <p:txStyles>
    <p:titleStyle>
      <a:lvl1pPr marL="0" algn="l" defTabSz="1828619" rtl="0" eaLnBrk="1" latinLnBrk="0" hangingPunct="1">
        <a:lnSpc>
          <a:spcPct val="100000"/>
        </a:lnSpc>
        <a:spcBef>
          <a:spcPct val="0"/>
        </a:spcBef>
        <a:buNone/>
        <a:defRPr sz="7200" b="1" kern="1200">
          <a:solidFill>
            <a:schemeClr val="tx1"/>
          </a:solidFill>
          <a:latin typeface="+mj-lt"/>
          <a:ea typeface="+mj-ea"/>
          <a:cs typeface="+mj-cs"/>
        </a:defRPr>
      </a:lvl1pPr>
    </p:titleStyle>
    <p:bodyStyle>
      <a:lvl1pPr marL="0" indent="0" algn="l" defTabSz="1828619" rtl="0" eaLnBrk="1" latinLnBrk="0" hangingPunct="1">
        <a:lnSpc>
          <a:spcPct val="100000"/>
        </a:lnSpc>
        <a:spcBef>
          <a:spcPts val="0"/>
        </a:spcBef>
        <a:spcAft>
          <a:spcPts val="600"/>
        </a:spcAft>
        <a:buFontTx/>
        <a:buNone/>
        <a:defRPr sz="3200" kern="1200">
          <a:solidFill>
            <a:schemeClr val="tx1"/>
          </a:solidFill>
          <a:latin typeface="+mn-lt"/>
          <a:ea typeface="+mn-ea"/>
          <a:cs typeface="+mn-cs"/>
        </a:defRPr>
      </a:lvl1pPr>
      <a:lvl2pPr marL="720000" indent="-719964" algn="l" defTabSz="1907905" rtl="0" eaLnBrk="1" latinLnBrk="0" hangingPunct="1">
        <a:lnSpc>
          <a:spcPct val="100000"/>
        </a:lnSpc>
        <a:spcBef>
          <a:spcPts val="0"/>
        </a:spcBef>
        <a:spcAft>
          <a:spcPts val="600"/>
        </a:spcAft>
        <a:buClr>
          <a:schemeClr val="bg2"/>
        </a:buClr>
        <a:buSzPct val="120000"/>
        <a:buFont typeface="Arial Unicode MS" panose="020B0604020202020204" pitchFamily="34" charset="-128"/>
        <a:buChar char="▎"/>
        <a:defRPr sz="3200" b="1" kern="1200" baseline="0">
          <a:solidFill>
            <a:schemeClr val="tx1"/>
          </a:solidFill>
          <a:latin typeface="+mn-lt"/>
          <a:ea typeface="+mn-ea"/>
          <a:cs typeface="+mn-cs"/>
        </a:defRPr>
      </a:lvl2pPr>
      <a:lvl3pPr marL="720000" indent="-715963" algn="l" defTabSz="1828619" rtl="0" eaLnBrk="1" latinLnBrk="0" hangingPunct="1">
        <a:lnSpc>
          <a:spcPct val="100000"/>
        </a:lnSpc>
        <a:spcBef>
          <a:spcPts val="0"/>
        </a:spcBef>
        <a:spcAft>
          <a:spcPts val="600"/>
        </a:spcAft>
        <a:buSzPct val="150000"/>
        <a:buFont typeface="Arial" panose="020B0604020202020204" pitchFamily="34" charset="0"/>
        <a:buChar char="›"/>
        <a:tabLst/>
        <a:defRPr sz="3200" kern="1200">
          <a:solidFill>
            <a:schemeClr val="tx1"/>
          </a:solidFill>
          <a:latin typeface="+mn-lt"/>
          <a:ea typeface="+mn-ea"/>
          <a:cs typeface="+mn-cs"/>
        </a:defRPr>
      </a:lvl3pPr>
      <a:lvl4pPr marL="720000" indent="-715963" algn="l" defTabSz="1828619" rtl="0" eaLnBrk="1" latinLnBrk="0" hangingPunct="1">
        <a:lnSpc>
          <a:spcPct val="100000"/>
        </a:lnSpc>
        <a:spcBef>
          <a:spcPts val="0"/>
        </a:spcBef>
        <a:spcAft>
          <a:spcPts val="600"/>
        </a:spcAft>
        <a:buFont typeface="+mj-lt"/>
        <a:buAutoNum type="arabicPeriod"/>
        <a:tabLst/>
        <a:defRPr sz="3200" kern="1200">
          <a:solidFill>
            <a:schemeClr val="tx1"/>
          </a:solidFill>
          <a:latin typeface="+mn-lt"/>
          <a:ea typeface="+mn-ea"/>
          <a:cs typeface="+mn-cs"/>
        </a:defRPr>
      </a:lvl4pPr>
      <a:lvl5pPr marL="0" indent="0" algn="l" defTabSz="1828619" rtl="0" eaLnBrk="1" latinLnBrk="0" hangingPunct="1">
        <a:lnSpc>
          <a:spcPct val="100000"/>
        </a:lnSpc>
        <a:spcBef>
          <a:spcPts val="0"/>
        </a:spcBef>
        <a:spcAft>
          <a:spcPts val="600"/>
        </a:spcAft>
        <a:buFontTx/>
        <a:buNone/>
        <a:defRPr sz="32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619" rtl="0" eaLnBrk="1" latinLnBrk="0" hangingPunct="1">
        <a:defRPr sz="3600" kern="1200">
          <a:solidFill>
            <a:schemeClr val="tx1"/>
          </a:solidFill>
          <a:latin typeface="+mn-lt"/>
          <a:ea typeface="+mn-ea"/>
          <a:cs typeface="+mn-cs"/>
        </a:defRPr>
      </a:lvl1pPr>
      <a:lvl2pPr marL="914308" algn="l" defTabSz="1828619" rtl="0" eaLnBrk="1" latinLnBrk="0" hangingPunct="1">
        <a:defRPr sz="3600" kern="1200">
          <a:solidFill>
            <a:schemeClr val="tx1"/>
          </a:solidFill>
          <a:latin typeface="+mn-lt"/>
          <a:ea typeface="+mn-ea"/>
          <a:cs typeface="+mn-cs"/>
        </a:defRPr>
      </a:lvl2pPr>
      <a:lvl3pPr marL="1828619" algn="l" defTabSz="1828619" rtl="0" eaLnBrk="1" latinLnBrk="0" hangingPunct="1">
        <a:defRPr sz="3600" kern="1200">
          <a:solidFill>
            <a:schemeClr val="tx1"/>
          </a:solidFill>
          <a:latin typeface="+mn-lt"/>
          <a:ea typeface="+mn-ea"/>
          <a:cs typeface="+mn-cs"/>
        </a:defRPr>
      </a:lvl3pPr>
      <a:lvl4pPr marL="2742927" algn="l" defTabSz="1828619" rtl="0" eaLnBrk="1" latinLnBrk="0" hangingPunct="1">
        <a:defRPr sz="3600" kern="1200">
          <a:solidFill>
            <a:schemeClr val="tx1"/>
          </a:solidFill>
          <a:latin typeface="+mn-lt"/>
          <a:ea typeface="+mn-ea"/>
          <a:cs typeface="+mn-cs"/>
        </a:defRPr>
      </a:lvl4pPr>
      <a:lvl5pPr marL="3657235" algn="l" defTabSz="1828619" rtl="0" eaLnBrk="1" latinLnBrk="0" hangingPunct="1">
        <a:defRPr sz="3600" kern="1200">
          <a:solidFill>
            <a:schemeClr val="tx1"/>
          </a:solidFill>
          <a:latin typeface="+mn-lt"/>
          <a:ea typeface="+mn-ea"/>
          <a:cs typeface="+mn-cs"/>
        </a:defRPr>
      </a:lvl5pPr>
      <a:lvl6pPr marL="4571543" algn="l" defTabSz="1828619" rtl="0" eaLnBrk="1" latinLnBrk="0" hangingPunct="1">
        <a:defRPr sz="3600" kern="1200">
          <a:solidFill>
            <a:schemeClr val="tx1"/>
          </a:solidFill>
          <a:latin typeface="+mn-lt"/>
          <a:ea typeface="+mn-ea"/>
          <a:cs typeface="+mn-cs"/>
        </a:defRPr>
      </a:lvl6pPr>
      <a:lvl7pPr marL="5485852" algn="l" defTabSz="1828619" rtl="0" eaLnBrk="1" latinLnBrk="0" hangingPunct="1">
        <a:defRPr sz="3600" kern="1200">
          <a:solidFill>
            <a:schemeClr val="tx1"/>
          </a:solidFill>
          <a:latin typeface="+mn-lt"/>
          <a:ea typeface="+mn-ea"/>
          <a:cs typeface="+mn-cs"/>
        </a:defRPr>
      </a:lvl7pPr>
      <a:lvl8pPr marL="6400160" algn="l" defTabSz="1828619" rtl="0" eaLnBrk="1" latinLnBrk="0" hangingPunct="1">
        <a:defRPr sz="3600" kern="1200">
          <a:solidFill>
            <a:schemeClr val="tx1"/>
          </a:solidFill>
          <a:latin typeface="+mn-lt"/>
          <a:ea typeface="+mn-ea"/>
          <a:cs typeface="+mn-cs"/>
        </a:defRPr>
      </a:lvl8pPr>
      <a:lvl9pPr marL="7314467" algn="l" defTabSz="1828619"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762">
          <p15:clr>
            <a:srgbClr val="F26B43"/>
          </p15:clr>
        </p15:guide>
        <p15:guide id="2" pos="6531">
          <p15:clr>
            <a:srgbClr val="F26B43"/>
          </p15:clr>
        </p15:guide>
        <p15:guide id="3" pos="6298">
          <p15:clr>
            <a:srgbClr val="F26B43"/>
          </p15:clr>
        </p15:guide>
        <p15:guide id="4" pos="6067">
          <p15:clr>
            <a:srgbClr val="F26B43"/>
          </p15:clr>
        </p15:guide>
        <p15:guide id="5" pos="5834">
          <p15:clr>
            <a:srgbClr val="F26B43"/>
          </p15:clr>
        </p15:guide>
        <p15:guide id="6" pos="5603">
          <p15:clr>
            <a:srgbClr val="F26B43"/>
          </p15:clr>
        </p15:guide>
        <p15:guide id="8" pos="5148">
          <p15:clr>
            <a:srgbClr val="F26B43"/>
          </p15:clr>
        </p15:guide>
        <p15:guide id="9" pos="4915">
          <p15:clr>
            <a:srgbClr val="F26B43"/>
          </p15:clr>
        </p15:guide>
        <p15:guide id="10" pos="4682">
          <p15:clr>
            <a:srgbClr val="F26B43"/>
          </p15:clr>
        </p15:guide>
        <p15:guide id="11" pos="4451">
          <p15:clr>
            <a:srgbClr val="F26B43"/>
          </p15:clr>
        </p15:guide>
        <p15:guide id="12" pos="4218">
          <p15:clr>
            <a:srgbClr val="F26B43"/>
          </p15:clr>
        </p15:guide>
        <p15:guide id="13" pos="3763">
          <p15:clr>
            <a:srgbClr val="F26B43"/>
          </p15:clr>
        </p15:guide>
        <p15:guide id="14" pos="3994">
          <p15:clr>
            <a:srgbClr val="F26B43"/>
          </p15:clr>
        </p15:guide>
        <p15:guide id="15" pos="3530">
          <p15:clr>
            <a:srgbClr val="F26B43"/>
          </p15:clr>
        </p15:guide>
        <p15:guide id="16" pos="3299">
          <p15:clr>
            <a:srgbClr val="F26B43"/>
          </p15:clr>
        </p15:guide>
        <p15:guide id="17" pos="2835">
          <p15:clr>
            <a:srgbClr val="F26B43"/>
          </p15:clr>
        </p15:guide>
        <p15:guide id="19" pos="2611">
          <p15:clr>
            <a:srgbClr val="F26B43"/>
          </p15:clr>
        </p15:guide>
        <p15:guide id="20" pos="2378">
          <p15:clr>
            <a:srgbClr val="F26B43"/>
          </p15:clr>
        </p15:guide>
        <p15:guide id="21" pos="2147">
          <p15:clr>
            <a:srgbClr val="F26B43"/>
          </p15:clr>
        </p15:guide>
        <p15:guide id="25" pos="6986">
          <p15:clr>
            <a:srgbClr val="F26B43"/>
          </p15:clr>
        </p15:guide>
        <p15:guide id="27" pos="7219">
          <p15:clr>
            <a:srgbClr val="F26B43"/>
          </p15:clr>
        </p15:guide>
        <p15:guide id="29" pos="7913">
          <p15:clr>
            <a:srgbClr val="F26B43"/>
          </p15:clr>
        </p15:guide>
        <p15:guide id="30" pos="8146">
          <p15:clr>
            <a:srgbClr val="F26B43"/>
          </p15:clr>
        </p15:guide>
        <p15:guide id="31" pos="8372">
          <p15:clr>
            <a:srgbClr val="F26B43"/>
          </p15:clr>
        </p15:guide>
        <p15:guide id="32" pos="8602">
          <p15:clr>
            <a:srgbClr val="F26B43"/>
          </p15:clr>
        </p15:guide>
        <p15:guide id="33" pos="9529">
          <p15:clr>
            <a:srgbClr val="F26B43"/>
          </p15:clr>
        </p15:guide>
        <p15:guide id="34" pos="8834">
          <p15:clr>
            <a:srgbClr val="F26B43"/>
          </p15:clr>
        </p15:guide>
        <p15:guide id="35" pos="9754">
          <p15:clr>
            <a:srgbClr val="F26B43"/>
          </p15:clr>
        </p15:guide>
        <p15:guide id="36" pos="10681">
          <p15:clr>
            <a:srgbClr val="F26B43"/>
          </p15:clr>
        </p15:guide>
        <p15:guide id="38" pos="10218">
          <p15:clr>
            <a:srgbClr val="F26B43"/>
          </p15:clr>
        </p15:guide>
        <p15:guide id="39" pos="12522">
          <p15:clr>
            <a:srgbClr val="F26B43"/>
          </p15:clr>
        </p15:guide>
        <p15:guide id="40" pos="10450">
          <p15:clr>
            <a:srgbClr val="F26B43"/>
          </p15:clr>
        </p15:guide>
        <p15:guide id="41" pos="10909">
          <p15:clr>
            <a:srgbClr val="F26B43"/>
          </p15:clr>
        </p15:guide>
        <p15:guide id="42" pos="11138">
          <p15:clr>
            <a:srgbClr val="F26B43"/>
          </p15:clr>
        </p15:guide>
        <p15:guide id="44" pos="11370">
          <p15:clr>
            <a:srgbClr val="F26B43"/>
          </p15:clr>
        </p15:guide>
        <p15:guide id="45" pos="11602">
          <p15:clr>
            <a:srgbClr val="F26B43"/>
          </p15:clr>
        </p15:guide>
        <p15:guide id="47" pos="11833">
          <p15:clr>
            <a:srgbClr val="F26B43"/>
          </p15:clr>
        </p15:guide>
        <p15:guide id="48" orient="horz" pos="4260">
          <p15:clr>
            <a:srgbClr val="F26B43"/>
          </p15:clr>
        </p15:guide>
        <p15:guide id="49" orient="horz" pos="4027">
          <p15:clr>
            <a:srgbClr val="F26B43"/>
          </p15:clr>
        </p15:guide>
        <p15:guide id="50" orient="horz" pos="3796">
          <p15:clr>
            <a:srgbClr val="F26B43"/>
          </p15:clr>
        </p15:guide>
        <p15:guide id="51" orient="horz" pos="3107">
          <p15:clr>
            <a:srgbClr val="F26B43"/>
          </p15:clr>
        </p15:guide>
        <p15:guide id="52" orient="horz" pos="2875">
          <p15:clr>
            <a:srgbClr val="F26B43"/>
          </p15:clr>
        </p15:guide>
        <p15:guide id="53" orient="horz" pos="2641">
          <p15:clr>
            <a:srgbClr val="F26B43"/>
          </p15:clr>
        </p15:guide>
        <p15:guide id="54" orient="horz" pos="2408">
          <p15:clr>
            <a:srgbClr val="F26B43"/>
          </p15:clr>
        </p15:guide>
        <p15:guide id="57" orient="horz" pos="1723">
          <p15:clr>
            <a:srgbClr val="F26B43"/>
          </p15:clr>
        </p15:guide>
        <p15:guide id="62" orient="horz" pos="4494">
          <p15:clr>
            <a:srgbClr val="F26B43"/>
          </p15:clr>
        </p15:guide>
        <p15:guide id="63" orient="horz" pos="4722">
          <p15:clr>
            <a:srgbClr val="F26B43"/>
          </p15:clr>
        </p15:guide>
        <p15:guide id="64" orient="horz" pos="5179">
          <p15:clr>
            <a:srgbClr val="F26B43"/>
          </p15:clr>
        </p15:guide>
        <p15:guide id="65" orient="horz" pos="5412">
          <p15:clr>
            <a:srgbClr val="F26B43"/>
          </p15:clr>
        </p15:guide>
        <p15:guide id="66" orient="horz" pos="5635">
          <p15:clr>
            <a:srgbClr val="F26B43"/>
          </p15:clr>
        </p15:guide>
        <p15:guide id="67" orient="horz" pos="5874">
          <p15:clr>
            <a:srgbClr val="F26B43"/>
          </p15:clr>
        </p15:guide>
        <p15:guide id="68" orient="horz" pos="6097">
          <p15:clr>
            <a:srgbClr val="F26B43"/>
          </p15:clr>
        </p15:guide>
        <p15:guide id="69" orient="horz" pos="6331">
          <p15:clr>
            <a:srgbClr val="F26B43"/>
          </p15:clr>
        </p15:guide>
        <p15:guide id="70" orient="horz" pos="6564">
          <p15:clr>
            <a:srgbClr val="F26B43"/>
          </p15:clr>
        </p15:guide>
        <p15:guide id="71" orient="horz" pos="6792">
          <p15:clr>
            <a:srgbClr val="F26B43"/>
          </p15:clr>
        </p15:guide>
        <p15:guide id="72" orient="horz" pos="7483">
          <p15:clr>
            <a:srgbClr val="F26B43"/>
          </p15:clr>
        </p15:guide>
        <p15:guide id="73" orient="horz" pos="7254">
          <p15:clr>
            <a:srgbClr val="F26B43"/>
          </p15:clr>
        </p15:guide>
        <p15:guide id="74" orient="horz" pos="7026">
          <p15:clr>
            <a:srgbClr val="F26B43"/>
          </p15:clr>
        </p15:guide>
        <p15:guide id="75" pos="7450">
          <p15:clr>
            <a:srgbClr val="F26B43"/>
          </p15:clr>
        </p15:guide>
        <p15:guide id="76" orient="horz" pos="3559">
          <p15:clr>
            <a:srgbClr val="F26B43"/>
          </p15:clr>
        </p15:guide>
        <p15:guide id="77" orient="horz" pos="3338">
          <p15:clr>
            <a:srgbClr val="F26B43"/>
          </p15:clr>
        </p15:guide>
        <p15:guide id="78" orient="horz" pos="4945">
          <p15:clr>
            <a:srgbClr val="F26B43"/>
          </p15:clr>
        </p15:guide>
        <p15:guide id="79" pos="1912">
          <p15:clr>
            <a:srgbClr val="F26B43"/>
          </p15:clr>
        </p15:guide>
        <p15:guide id="80" pos="1681">
          <p15:clr>
            <a:srgbClr val="F26B43"/>
          </p15:clr>
        </p15:guide>
        <p15:guide id="81" pos="1450">
          <p15:clr>
            <a:srgbClr val="F26B43"/>
          </p15:clr>
        </p15:guide>
        <p15:guide id="87" pos="12065">
          <p15:clr>
            <a:srgbClr val="F26B43"/>
          </p15:clr>
        </p15:guide>
        <p15:guide id="89" pos="12754">
          <p15:clr>
            <a:srgbClr val="F26B43"/>
          </p15:clr>
        </p15:guide>
        <p15:guide id="90" pos="12985">
          <p15:clr>
            <a:srgbClr val="F26B43"/>
          </p15:clr>
        </p15:guide>
        <p15:guide id="92" pos="13217">
          <p15:clr>
            <a:srgbClr val="F26B43"/>
          </p15:clr>
        </p15:guide>
        <p15:guide id="93" orient="horz" pos="793">
          <p15:clr>
            <a:srgbClr val="F26B43"/>
          </p15:clr>
        </p15:guide>
        <p15:guide id="94" pos="13449">
          <p15:clr>
            <a:srgbClr val="F26B43"/>
          </p15:clr>
        </p15:guide>
        <p15:guide id="95" pos="13681">
          <p15:clr>
            <a:srgbClr val="F26B43"/>
          </p15:clr>
        </p15:guide>
        <p15:guide id="96" pos="13906">
          <p15:clr>
            <a:srgbClr val="F26B43"/>
          </p15:clr>
        </p15:guide>
        <p15:guide id="97" pos="14141">
          <p15:clr>
            <a:srgbClr val="F26B43"/>
          </p15:clr>
        </p15:guide>
        <p15:guide id="101" pos="9066">
          <p15:clr>
            <a:srgbClr val="F26B43"/>
          </p15:clr>
        </p15:guide>
        <p15:guide id="102" pos="9298">
          <p15:clr>
            <a:srgbClr val="F26B43"/>
          </p15:clr>
        </p15:guide>
        <p15:guide id="104" orient="horz" pos="1261">
          <p15:clr>
            <a:srgbClr val="F26B43"/>
          </p15:clr>
        </p15:guide>
        <p15:guide id="108" orient="horz" pos="7716">
          <p15:clr>
            <a:srgbClr val="F26B43"/>
          </p15:clr>
        </p15:guide>
        <p15:guide id="109" orient="horz" pos="1027">
          <p15:clr>
            <a:srgbClr val="F26B43"/>
          </p15:clr>
        </p15:guide>
        <p15:guide id="111" orient="horz" pos="1494">
          <p15:clr>
            <a:srgbClr val="F26B43"/>
          </p15:clr>
        </p15:guide>
        <p15:guide id="112" pos="1226">
          <p15:clr>
            <a:srgbClr val="F26B43"/>
          </p15:clr>
        </p15:guide>
        <p15:guide id="113" pos="995">
          <p15:clr>
            <a:srgbClr val="F26B43"/>
          </p15:clr>
        </p15:guide>
        <p15:guide id="118" orient="horz" pos="2177">
          <p15:clr>
            <a:srgbClr val="F26B43"/>
          </p15:clr>
        </p15:guide>
        <p15:guide id="122" pos="14370">
          <p15:clr>
            <a:srgbClr val="F26B43"/>
          </p15:clr>
        </p15:guide>
        <p15:guide id="123" orient="horz" pos="571">
          <p15:clr>
            <a:srgbClr val="F26B43"/>
          </p15:clr>
        </p15:guide>
        <p15:guide id="124" orient="horz" pos="8178">
          <p15:clr>
            <a:srgbClr val="F26B43"/>
          </p15:clr>
        </p15:guide>
        <p15:guide id="125" orient="horz" pos="7946">
          <p15:clr>
            <a:srgbClr val="F26B43"/>
          </p15:clr>
        </p15:guide>
        <p15:guide id="126" orient="horz" pos="1955">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8.em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1.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gif"/><Relationship Id="rId7"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8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catboost/tutorials.git" TargetMode="Externa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hyperlink" Target="https://clck.ru/Rg5qt" TargetMode="External"/><Relationship Id="rId5" Type="http://schemas.openxmlformats.org/officeDocument/2006/relationships/hyperlink" Target="https://colab.research.google.com/github/catboost/catboost/blob/master/events/2020_odsc_west/text_features.ipynb" TargetMode="External"/><Relationship Id="rId4" Type="http://schemas.openxmlformats.org/officeDocument/2006/relationships/hyperlink" Target="https://bit.ly/34GXw23"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12.xml"/><Relationship Id="rId4" Type="http://schemas.openxmlformats.org/officeDocument/2006/relationships/image" Target="../media/image31.png"/></Relationships>
</file>

<file path=ppt/slides/_rels/slide3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34.tiff"/><Relationship Id="rId2" Type="http://schemas.openxmlformats.org/officeDocument/2006/relationships/notesSlide" Target="../notesSlides/notesSlide34.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57012B32-EF9B-F54A-B783-69F766676B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10682" y="2785511"/>
            <a:ext cx="5013375" cy="1044000"/>
          </a:xfrm>
          <a:prstGeom prst="rect">
            <a:avLst/>
          </a:prstGeom>
        </p:spPr>
      </p:pic>
      <p:sp>
        <p:nvSpPr>
          <p:cNvPr id="10" name="Заголовок 9">
            <a:extLst>
              <a:ext uri="{FF2B5EF4-FFF2-40B4-BE49-F238E27FC236}">
                <a16:creationId xmlns:a16="http://schemas.microsoft.com/office/drawing/2014/main" id="{EDC34F71-DF7F-EB46-AAB2-54A143C7E676}"/>
              </a:ext>
            </a:extLst>
          </p:cNvPr>
          <p:cNvSpPr>
            <a:spLocks noGrp="1"/>
          </p:cNvSpPr>
          <p:nvPr>
            <p:ph type="ctrTitle"/>
          </p:nvPr>
        </p:nvSpPr>
        <p:spPr>
          <a:xfrm>
            <a:off x="3042001" y="4567288"/>
            <a:ext cx="18308288" cy="5493808"/>
          </a:xfrm>
        </p:spPr>
        <p:txBody>
          <a:bodyPr/>
          <a:lstStyle/>
          <a:p>
            <a:r>
              <a:rPr lang="en-US" sz="6600" dirty="0">
                <a:solidFill>
                  <a:schemeClr val="bg1"/>
                </a:solidFill>
              </a:rPr>
              <a:t>Solving Problems with Both Text and Numerical Data Using Gradient Boosting</a:t>
            </a:r>
          </a:p>
        </p:txBody>
      </p:sp>
      <p:sp>
        <p:nvSpPr>
          <p:cNvPr id="11" name="Подзаголовок 10">
            <a:extLst>
              <a:ext uri="{FF2B5EF4-FFF2-40B4-BE49-F238E27FC236}">
                <a16:creationId xmlns:a16="http://schemas.microsoft.com/office/drawing/2014/main" id="{ADC40C75-D743-DD40-B3E3-247C57C128E6}"/>
              </a:ext>
            </a:extLst>
          </p:cNvPr>
          <p:cNvSpPr>
            <a:spLocks noGrp="1"/>
          </p:cNvSpPr>
          <p:nvPr>
            <p:ph type="subTitle" idx="1"/>
          </p:nvPr>
        </p:nvSpPr>
        <p:spPr/>
        <p:txBody>
          <a:bodyPr/>
          <a:lstStyle/>
          <a:p>
            <a:r>
              <a:rPr lang="en-US" dirty="0">
                <a:solidFill>
                  <a:schemeClr val="bg1"/>
                </a:solidFill>
              </a:rPr>
              <a:t>Kirillov Stanislav, </a:t>
            </a:r>
            <a:br>
              <a:rPr lang="en-US" dirty="0">
                <a:solidFill>
                  <a:schemeClr val="bg1"/>
                </a:solidFill>
              </a:rPr>
            </a:br>
            <a:r>
              <a:rPr lang="en-US" dirty="0">
                <a:solidFill>
                  <a:schemeClr val="bg1"/>
                </a:solidFill>
              </a:rPr>
              <a:t>Head of CatBoost team @ Yandex</a:t>
            </a:r>
          </a:p>
        </p:txBody>
      </p:sp>
      <p:pic>
        <p:nvPicPr>
          <p:cNvPr id="7" name="Рисунок 6">
            <a:extLst>
              <a:ext uri="{FF2B5EF4-FFF2-40B4-BE49-F238E27FC236}">
                <a16:creationId xmlns:a16="http://schemas.microsoft.com/office/drawing/2014/main" id="{F62BACE7-A27F-D24A-A924-BB68532A91F7}"/>
              </a:ext>
            </a:extLst>
          </p:cNvPr>
          <p:cNvPicPr>
            <a:picLocks noChangeAspect="1"/>
          </p:cNvPicPr>
          <p:nvPr/>
        </p:nvPicPr>
        <p:blipFill>
          <a:blip r:embed="rId4"/>
          <a:stretch>
            <a:fillRect/>
          </a:stretch>
        </p:blipFill>
        <p:spPr>
          <a:xfrm>
            <a:off x="3035300" y="2722916"/>
            <a:ext cx="2275030" cy="836624"/>
          </a:xfrm>
          <a:prstGeom prst="rect">
            <a:avLst/>
          </a:prstGeom>
        </p:spPr>
      </p:pic>
    </p:spTree>
    <p:extLst>
      <p:ext uri="{BB962C8B-B14F-4D97-AF65-F5344CB8AC3E}">
        <p14:creationId xmlns:p14="http://schemas.microsoft.com/office/powerpoint/2010/main" val="3434490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51" name="Gradient boosted decision trees"/>
          <p:cNvSpPr txBox="1">
            <a:spLocks noGrp="1"/>
          </p:cNvSpPr>
          <p:nvPr>
            <p:ph type="title"/>
          </p:nvPr>
        </p:nvSpPr>
        <p:spPr>
          <a:prstGeom prst="rect">
            <a:avLst/>
          </a:prstGeom>
        </p:spPr>
        <p:txBody>
          <a:bodyPr/>
          <a:lstStyle>
            <a:lvl1pPr algn="ctr"/>
          </a:lstStyle>
          <a:p>
            <a:pPr algn="l"/>
            <a:r>
              <a:rPr lang="en-US" dirty="0">
                <a:solidFill>
                  <a:schemeClr val="bg1"/>
                </a:solidFill>
              </a:rPr>
              <a:t>Gradient boosted decision trees</a:t>
            </a:r>
            <a:endParaRPr dirty="0">
              <a:solidFill>
                <a:schemeClr val="bg1"/>
              </a:solidFill>
            </a:endParaRPr>
          </a:p>
        </p:txBody>
      </p:sp>
      <p:grpSp>
        <p:nvGrpSpPr>
          <p:cNvPr id="662" name="Группа 187"/>
          <p:cNvGrpSpPr/>
          <p:nvPr/>
        </p:nvGrpSpPr>
        <p:grpSpPr>
          <a:xfrm>
            <a:off x="1718022" y="7702873"/>
            <a:ext cx="2194157" cy="2293710"/>
            <a:chOff x="0" y="0"/>
            <a:chExt cx="2194298" cy="2293858"/>
          </a:xfrm>
        </p:grpSpPr>
        <p:sp>
          <p:nvSpPr>
            <p:cNvPr id="653" name="Прямая соединительная линия 116"/>
            <p:cNvSpPr/>
            <p:nvPr/>
          </p:nvSpPr>
          <p:spPr>
            <a:xfrm flipV="1">
              <a:off x="679838" y="361368"/>
              <a:ext cx="524029" cy="86743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4" name="Прямая соединительная линия 117"/>
            <p:cNvSpPr/>
            <p:nvPr/>
          </p:nvSpPr>
          <p:spPr>
            <a:xfrm flipH="1" flipV="1">
              <a:off x="1374987" y="368421"/>
              <a:ext cx="508774" cy="84218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5" name="Прямая соединительная линия 119"/>
            <p:cNvSpPr/>
            <p:nvPr/>
          </p:nvSpPr>
          <p:spPr>
            <a:xfrm flipV="1">
              <a:off x="220620"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6" name="Прямая соединительная линия 121"/>
            <p:cNvSpPr/>
            <p:nvPr/>
          </p:nvSpPr>
          <p:spPr>
            <a:xfrm flipH="1" flipV="1">
              <a:off x="672149"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7" name="Овал 123"/>
            <p:cNvSpPr/>
            <p:nvPr/>
          </p:nvSpPr>
          <p:spPr>
            <a:xfrm rot="16200000" flipH="1">
              <a:off x="-1" y="1888803"/>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58" name="Овал 124"/>
            <p:cNvSpPr/>
            <p:nvPr/>
          </p:nvSpPr>
          <p:spPr>
            <a:xfrm rot="16200000" flipH="1">
              <a:off x="818495" y="1897857"/>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59" name="Овал 126"/>
            <p:cNvSpPr/>
            <p:nvPr/>
          </p:nvSpPr>
          <p:spPr>
            <a:xfrm rot="16200000" flipH="1">
              <a:off x="1084493" y="0"/>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60" name="Овал 127"/>
            <p:cNvSpPr/>
            <p:nvPr/>
          </p:nvSpPr>
          <p:spPr>
            <a:xfrm rot="16200000" flipH="1">
              <a:off x="1798298" y="1117346"/>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61" name="Овал 128"/>
            <p:cNvSpPr/>
            <p:nvPr/>
          </p:nvSpPr>
          <p:spPr>
            <a:xfrm rot="16200000" flipH="1">
              <a:off x="435955" y="1117346"/>
              <a:ext cx="396002"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nvGrpSpPr>
          <p:cNvPr id="688" name="Group"/>
          <p:cNvGrpSpPr/>
          <p:nvPr/>
        </p:nvGrpSpPr>
        <p:grpSpPr>
          <a:xfrm>
            <a:off x="5788606" y="7702873"/>
            <a:ext cx="5368487" cy="2293710"/>
            <a:chOff x="0" y="0"/>
            <a:chExt cx="5368836" cy="2293858"/>
          </a:xfrm>
        </p:grpSpPr>
        <p:sp>
          <p:nvSpPr>
            <p:cNvPr id="663" name="TextBox 3"/>
            <p:cNvSpPr txBox="1"/>
            <p:nvPr/>
          </p:nvSpPr>
          <p:spPr>
            <a:xfrm>
              <a:off x="2287415" y="524041"/>
              <a:ext cx="632257" cy="13106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spAutoFit/>
            </a:bodyPr>
            <a:lstStyle>
              <a:lvl1pPr>
                <a:defRPr sz="8000"/>
              </a:lvl1pPr>
            </a:lstStyle>
            <a:p>
              <a:r>
                <a:rPr sz="7999">
                  <a:solidFill>
                    <a:schemeClr val="bg1"/>
                  </a:solidFill>
                </a:rPr>
                <a:t>+</a:t>
              </a:r>
            </a:p>
          </p:txBody>
        </p:sp>
        <p:grpSp>
          <p:nvGrpSpPr>
            <p:cNvPr id="677" name="Группа 190"/>
            <p:cNvGrpSpPr/>
            <p:nvPr/>
          </p:nvGrpSpPr>
          <p:grpSpPr>
            <a:xfrm>
              <a:off x="2724286" y="-1"/>
              <a:ext cx="2644551" cy="2293860"/>
              <a:chOff x="0" y="0"/>
              <a:chExt cx="2644550" cy="2293858"/>
            </a:xfrm>
          </p:grpSpPr>
          <p:sp>
            <p:nvSpPr>
              <p:cNvPr id="664" name="Прямая соединительная линия 165"/>
              <p:cNvSpPr/>
              <p:nvPr/>
            </p:nvSpPr>
            <p:spPr>
              <a:xfrm flipV="1">
                <a:off x="679838" y="361368"/>
                <a:ext cx="524029" cy="86743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65" name="Прямая соединительная линия 166"/>
              <p:cNvSpPr/>
              <p:nvPr/>
            </p:nvSpPr>
            <p:spPr>
              <a:xfrm flipH="1" flipV="1">
                <a:off x="1374987" y="368421"/>
                <a:ext cx="508774" cy="84218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66" name="Прямая соединительная линия 167"/>
              <p:cNvSpPr/>
              <p:nvPr/>
            </p:nvSpPr>
            <p:spPr>
              <a:xfrm flipH="1" flipV="1">
                <a:off x="2049843" y="1483833"/>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67" name="Прямая соединительная линия 168"/>
              <p:cNvSpPr/>
              <p:nvPr/>
            </p:nvSpPr>
            <p:spPr>
              <a:xfrm flipV="1">
                <a:off x="220620"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68" name="Прямая соединительная линия 169"/>
              <p:cNvSpPr/>
              <p:nvPr/>
            </p:nvSpPr>
            <p:spPr>
              <a:xfrm flipV="1">
                <a:off x="1586693" y="1492805"/>
                <a:ext cx="297974" cy="49324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69" name="Прямая соединительная линия 170"/>
              <p:cNvSpPr/>
              <p:nvPr/>
            </p:nvSpPr>
            <p:spPr>
              <a:xfrm flipH="1" flipV="1">
                <a:off x="672149"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70" name="Овал 171"/>
              <p:cNvSpPr/>
              <p:nvPr/>
            </p:nvSpPr>
            <p:spPr>
              <a:xfrm rot="16200000" flipH="1">
                <a:off x="1389161" y="1888803"/>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1" name="Овал 172"/>
              <p:cNvSpPr/>
              <p:nvPr/>
            </p:nvSpPr>
            <p:spPr>
              <a:xfrm rot="16200000" flipH="1">
                <a:off x="-1" y="1888803"/>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2" name="Овал 173"/>
              <p:cNvSpPr/>
              <p:nvPr/>
            </p:nvSpPr>
            <p:spPr>
              <a:xfrm rot="16200000" flipH="1">
                <a:off x="818495" y="1897857"/>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3" name="Овал 174"/>
              <p:cNvSpPr/>
              <p:nvPr/>
            </p:nvSpPr>
            <p:spPr>
              <a:xfrm rot="16200000" flipH="1">
                <a:off x="2248549" y="1888803"/>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4" name="Овал 175"/>
              <p:cNvSpPr/>
              <p:nvPr/>
            </p:nvSpPr>
            <p:spPr>
              <a:xfrm rot="16200000" flipH="1">
                <a:off x="1084493" y="0"/>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5" name="Овал 176"/>
              <p:cNvSpPr/>
              <p:nvPr/>
            </p:nvSpPr>
            <p:spPr>
              <a:xfrm rot="16200000" flipH="1">
                <a:off x="1798298" y="1117346"/>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6" name="Овал 177"/>
              <p:cNvSpPr/>
              <p:nvPr/>
            </p:nvSpPr>
            <p:spPr>
              <a:xfrm rot="16200000" flipH="1">
                <a:off x="435955" y="1117346"/>
                <a:ext cx="396002"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nvGrpSpPr>
            <p:cNvPr id="687" name="Группа 188"/>
            <p:cNvGrpSpPr/>
            <p:nvPr/>
          </p:nvGrpSpPr>
          <p:grpSpPr>
            <a:xfrm>
              <a:off x="-1" y="-1"/>
              <a:ext cx="2194300" cy="2293860"/>
              <a:chOff x="0" y="0"/>
              <a:chExt cx="2194298" cy="2293858"/>
            </a:xfrm>
          </p:grpSpPr>
          <p:sp>
            <p:nvSpPr>
              <p:cNvPr id="678" name="Прямая соединительная линия 178"/>
              <p:cNvSpPr/>
              <p:nvPr/>
            </p:nvSpPr>
            <p:spPr>
              <a:xfrm flipV="1">
                <a:off x="679838" y="361368"/>
                <a:ext cx="524029" cy="86743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79" name="Прямая соединительная линия 179"/>
              <p:cNvSpPr/>
              <p:nvPr/>
            </p:nvSpPr>
            <p:spPr>
              <a:xfrm flipH="1" flipV="1">
                <a:off x="1374987" y="368421"/>
                <a:ext cx="508774" cy="84218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80" name="Прямая соединительная линия 180"/>
              <p:cNvSpPr/>
              <p:nvPr/>
            </p:nvSpPr>
            <p:spPr>
              <a:xfrm flipV="1">
                <a:off x="220620"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81" name="Прямая соединительная линия 181"/>
              <p:cNvSpPr/>
              <p:nvPr/>
            </p:nvSpPr>
            <p:spPr>
              <a:xfrm flipH="1" flipV="1">
                <a:off x="672149"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82" name="Овал 182"/>
              <p:cNvSpPr/>
              <p:nvPr/>
            </p:nvSpPr>
            <p:spPr>
              <a:xfrm rot="16200000" flipH="1">
                <a:off x="-1" y="1888803"/>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83" name="Овал 183"/>
              <p:cNvSpPr/>
              <p:nvPr/>
            </p:nvSpPr>
            <p:spPr>
              <a:xfrm rot="16200000" flipH="1">
                <a:off x="818495" y="1897857"/>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84" name="Овал 184"/>
              <p:cNvSpPr/>
              <p:nvPr/>
            </p:nvSpPr>
            <p:spPr>
              <a:xfrm rot="16200000" flipH="1">
                <a:off x="1084493" y="0"/>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85" name="Овал 185"/>
              <p:cNvSpPr/>
              <p:nvPr/>
            </p:nvSpPr>
            <p:spPr>
              <a:xfrm rot="16200000" flipH="1">
                <a:off x="1798298" y="1117346"/>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86" name="Овал 186"/>
              <p:cNvSpPr/>
              <p:nvPr/>
            </p:nvSpPr>
            <p:spPr>
              <a:xfrm rot="16200000" flipH="1">
                <a:off x="435955" y="1117346"/>
                <a:ext cx="396002"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grpSp>
        <p:nvGrpSpPr>
          <p:cNvPr id="731" name="Group"/>
          <p:cNvGrpSpPr/>
          <p:nvPr/>
        </p:nvGrpSpPr>
        <p:grpSpPr>
          <a:xfrm>
            <a:off x="12777588" y="7583317"/>
            <a:ext cx="10042825" cy="2457414"/>
            <a:chOff x="-1" y="-1"/>
            <a:chExt cx="10043477" cy="2457572"/>
          </a:xfrm>
        </p:grpSpPr>
        <p:sp>
          <p:nvSpPr>
            <p:cNvPr id="689" name="TextBox 132"/>
            <p:cNvSpPr txBox="1"/>
            <p:nvPr/>
          </p:nvSpPr>
          <p:spPr>
            <a:xfrm>
              <a:off x="5746759" y="1146930"/>
              <a:ext cx="1093837" cy="13106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spAutoFit/>
            </a:bodyPr>
            <a:lstStyle>
              <a:lvl1pPr>
                <a:defRPr sz="8000"/>
              </a:lvl1pPr>
            </a:lstStyle>
            <a:p>
              <a:r>
                <a:rPr sz="7999" dirty="0">
                  <a:solidFill>
                    <a:schemeClr val="bg1"/>
                  </a:solidFill>
                </a:rPr>
                <a:t>…</a:t>
              </a:r>
            </a:p>
          </p:txBody>
        </p:sp>
        <p:sp>
          <p:nvSpPr>
            <p:cNvPr id="690" name="TextBox 191"/>
            <p:cNvSpPr txBox="1"/>
            <p:nvPr/>
          </p:nvSpPr>
          <p:spPr>
            <a:xfrm>
              <a:off x="2287415" y="524041"/>
              <a:ext cx="632257" cy="13106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spAutoFit/>
            </a:bodyPr>
            <a:lstStyle>
              <a:lvl1pPr>
                <a:defRPr sz="8000"/>
              </a:lvl1pPr>
            </a:lstStyle>
            <a:p>
              <a:r>
                <a:rPr sz="7999">
                  <a:solidFill>
                    <a:schemeClr val="bg1"/>
                  </a:solidFill>
                </a:rPr>
                <a:t>+</a:t>
              </a:r>
            </a:p>
          </p:txBody>
        </p:sp>
        <p:grpSp>
          <p:nvGrpSpPr>
            <p:cNvPr id="704" name="Группа 192"/>
            <p:cNvGrpSpPr/>
            <p:nvPr/>
          </p:nvGrpSpPr>
          <p:grpSpPr>
            <a:xfrm>
              <a:off x="2724284" y="-1"/>
              <a:ext cx="2644551" cy="2293860"/>
              <a:chOff x="0" y="0"/>
              <a:chExt cx="2644550" cy="2293858"/>
            </a:xfrm>
          </p:grpSpPr>
          <p:sp>
            <p:nvSpPr>
              <p:cNvPr id="691" name="Прямая соединительная линия 193"/>
              <p:cNvSpPr/>
              <p:nvPr/>
            </p:nvSpPr>
            <p:spPr>
              <a:xfrm flipV="1">
                <a:off x="679838" y="361368"/>
                <a:ext cx="524029" cy="86743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92" name="Прямая соединительная линия 194"/>
              <p:cNvSpPr/>
              <p:nvPr/>
            </p:nvSpPr>
            <p:spPr>
              <a:xfrm flipH="1" flipV="1">
                <a:off x="1374987" y="368421"/>
                <a:ext cx="508774" cy="84218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93" name="Прямая соединительная линия 195"/>
              <p:cNvSpPr/>
              <p:nvPr/>
            </p:nvSpPr>
            <p:spPr>
              <a:xfrm flipH="1" flipV="1">
                <a:off x="2049843" y="1483833"/>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94" name="Прямая соединительная линия 196"/>
              <p:cNvSpPr/>
              <p:nvPr/>
            </p:nvSpPr>
            <p:spPr>
              <a:xfrm flipV="1">
                <a:off x="220620"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95" name="Прямая соединительная линия 197"/>
              <p:cNvSpPr/>
              <p:nvPr/>
            </p:nvSpPr>
            <p:spPr>
              <a:xfrm flipV="1">
                <a:off x="1586693" y="1492805"/>
                <a:ext cx="297974" cy="49324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96" name="Прямая соединительная линия 198"/>
              <p:cNvSpPr/>
              <p:nvPr/>
            </p:nvSpPr>
            <p:spPr>
              <a:xfrm flipH="1" flipV="1">
                <a:off x="672149"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97" name="Овал 199"/>
              <p:cNvSpPr/>
              <p:nvPr/>
            </p:nvSpPr>
            <p:spPr>
              <a:xfrm rot="16200000" flipH="1">
                <a:off x="1389161" y="1888803"/>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98" name="Овал 200"/>
              <p:cNvSpPr/>
              <p:nvPr/>
            </p:nvSpPr>
            <p:spPr>
              <a:xfrm rot="16200000" flipH="1">
                <a:off x="-1" y="1888803"/>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99" name="Овал 201"/>
              <p:cNvSpPr/>
              <p:nvPr/>
            </p:nvSpPr>
            <p:spPr>
              <a:xfrm rot="16200000" flipH="1">
                <a:off x="818495" y="1897857"/>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00" name="Овал 202"/>
              <p:cNvSpPr/>
              <p:nvPr/>
            </p:nvSpPr>
            <p:spPr>
              <a:xfrm rot="16200000" flipH="1">
                <a:off x="2248549" y="1888803"/>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01" name="Овал 203"/>
              <p:cNvSpPr/>
              <p:nvPr/>
            </p:nvSpPr>
            <p:spPr>
              <a:xfrm rot="16200000" flipH="1">
                <a:off x="1084493" y="0"/>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02" name="Овал 204"/>
              <p:cNvSpPr/>
              <p:nvPr/>
            </p:nvSpPr>
            <p:spPr>
              <a:xfrm rot="16200000" flipH="1">
                <a:off x="1798298" y="1117346"/>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03" name="Овал 205"/>
              <p:cNvSpPr/>
              <p:nvPr/>
            </p:nvSpPr>
            <p:spPr>
              <a:xfrm rot="16200000" flipH="1">
                <a:off x="435955" y="1117346"/>
                <a:ext cx="396002"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nvGrpSpPr>
            <p:cNvPr id="714" name="Группа 206"/>
            <p:cNvGrpSpPr/>
            <p:nvPr/>
          </p:nvGrpSpPr>
          <p:grpSpPr>
            <a:xfrm>
              <a:off x="-1" y="-1"/>
              <a:ext cx="2194300" cy="2293860"/>
              <a:chOff x="0" y="0"/>
              <a:chExt cx="2194298" cy="2293858"/>
            </a:xfrm>
          </p:grpSpPr>
          <p:sp>
            <p:nvSpPr>
              <p:cNvPr id="705" name="Прямая соединительная линия 207"/>
              <p:cNvSpPr/>
              <p:nvPr/>
            </p:nvSpPr>
            <p:spPr>
              <a:xfrm flipV="1">
                <a:off x="679838" y="361368"/>
                <a:ext cx="524029" cy="86743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706" name="Прямая соединительная линия 208"/>
              <p:cNvSpPr/>
              <p:nvPr/>
            </p:nvSpPr>
            <p:spPr>
              <a:xfrm flipH="1" flipV="1">
                <a:off x="1374987" y="368421"/>
                <a:ext cx="508774" cy="84218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707" name="Прямая соединительная линия 209"/>
              <p:cNvSpPr/>
              <p:nvPr/>
            </p:nvSpPr>
            <p:spPr>
              <a:xfrm flipV="1">
                <a:off x="220620"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708" name="Прямая соединительная линия 210"/>
              <p:cNvSpPr/>
              <p:nvPr/>
            </p:nvSpPr>
            <p:spPr>
              <a:xfrm flipH="1" flipV="1">
                <a:off x="672149"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709" name="Овал 211"/>
              <p:cNvSpPr/>
              <p:nvPr/>
            </p:nvSpPr>
            <p:spPr>
              <a:xfrm rot="16200000" flipH="1">
                <a:off x="-1" y="1888803"/>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10" name="Овал 212"/>
              <p:cNvSpPr/>
              <p:nvPr/>
            </p:nvSpPr>
            <p:spPr>
              <a:xfrm rot="16200000" flipH="1">
                <a:off x="818495" y="1897857"/>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11" name="Овал 213"/>
              <p:cNvSpPr/>
              <p:nvPr/>
            </p:nvSpPr>
            <p:spPr>
              <a:xfrm rot="16200000" flipH="1">
                <a:off x="1084493" y="0"/>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12" name="Овал 214"/>
              <p:cNvSpPr/>
              <p:nvPr/>
            </p:nvSpPr>
            <p:spPr>
              <a:xfrm rot="16200000" flipH="1">
                <a:off x="1798298" y="1117346"/>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13" name="Овал 215"/>
              <p:cNvSpPr/>
              <p:nvPr/>
            </p:nvSpPr>
            <p:spPr>
              <a:xfrm rot="16200000" flipH="1">
                <a:off x="435955" y="1117346"/>
                <a:ext cx="396002"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sp>
          <p:nvSpPr>
            <p:cNvPr id="715" name="TextBox 216"/>
            <p:cNvSpPr txBox="1"/>
            <p:nvPr/>
          </p:nvSpPr>
          <p:spPr>
            <a:xfrm>
              <a:off x="6962055" y="524041"/>
              <a:ext cx="632257" cy="13106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spAutoFit/>
            </a:bodyPr>
            <a:lstStyle>
              <a:lvl1pPr>
                <a:defRPr sz="8000"/>
              </a:lvl1pPr>
            </a:lstStyle>
            <a:p>
              <a:r>
                <a:rPr sz="7999">
                  <a:solidFill>
                    <a:schemeClr val="bg1"/>
                  </a:solidFill>
                </a:rPr>
                <a:t>+</a:t>
              </a:r>
            </a:p>
          </p:txBody>
        </p:sp>
        <p:grpSp>
          <p:nvGrpSpPr>
            <p:cNvPr id="729" name="Группа 217"/>
            <p:cNvGrpSpPr/>
            <p:nvPr/>
          </p:nvGrpSpPr>
          <p:grpSpPr>
            <a:xfrm>
              <a:off x="7398925" y="-1"/>
              <a:ext cx="2644551" cy="2293860"/>
              <a:chOff x="0" y="0"/>
              <a:chExt cx="2644550" cy="2293858"/>
            </a:xfrm>
          </p:grpSpPr>
          <p:sp>
            <p:nvSpPr>
              <p:cNvPr id="716" name="Прямая соединительная линия 218"/>
              <p:cNvSpPr/>
              <p:nvPr/>
            </p:nvSpPr>
            <p:spPr>
              <a:xfrm flipV="1">
                <a:off x="679838" y="361368"/>
                <a:ext cx="524029" cy="86743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717" name="Прямая соединительная линия 219"/>
              <p:cNvSpPr/>
              <p:nvPr/>
            </p:nvSpPr>
            <p:spPr>
              <a:xfrm flipH="1" flipV="1">
                <a:off x="1374987" y="368421"/>
                <a:ext cx="508774" cy="84218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718" name="Прямая соединительная линия 220"/>
              <p:cNvSpPr/>
              <p:nvPr/>
            </p:nvSpPr>
            <p:spPr>
              <a:xfrm flipH="1" flipV="1">
                <a:off x="2049843" y="1483833"/>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719" name="Прямая соединительная линия 221"/>
              <p:cNvSpPr/>
              <p:nvPr/>
            </p:nvSpPr>
            <p:spPr>
              <a:xfrm flipV="1">
                <a:off x="220620"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720" name="Прямая соединительная линия 222"/>
              <p:cNvSpPr/>
              <p:nvPr/>
            </p:nvSpPr>
            <p:spPr>
              <a:xfrm flipV="1">
                <a:off x="1586693" y="1492805"/>
                <a:ext cx="297974" cy="49324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721" name="Прямая соединительная линия 223"/>
              <p:cNvSpPr/>
              <p:nvPr/>
            </p:nvSpPr>
            <p:spPr>
              <a:xfrm flipH="1" flipV="1">
                <a:off x="672149"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722" name="Овал 224"/>
              <p:cNvSpPr/>
              <p:nvPr/>
            </p:nvSpPr>
            <p:spPr>
              <a:xfrm rot="16200000" flipH="1">
                <a:off x="1389161" y="1888803"/>
                <a:ext cx="396001" cy="396001"/>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23" name="Овал 225"/>
              <p:cNvSpPr/>
              <p:nvPr/>
            </p:nvSpPr>
            <p:spPr>
              <a:xfrm rot="16200000" flipH="1">
                <a:off x="-1" y="1888803"/>
                <a:ext cx="396001" cy="396001"/>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24" name="Овал 226"/>
              <p:cNvSpPr/>
              <p:nvPr/>
            </p:nvSpPr>
            <p:spPr>
              <a:xfrm rot="16200000" flipH="1">
                <a:off x="818495" y="1897857"/>
                <a:ext cx="396001" cy="396001"/>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25" name="Овал 227"/>
              <p:cNvSpPr/>
              <p:nvPr/>
            </p:nvSpPr>
            <p:spPr>
              <a:xfrm rot="16200000" flipH="1">
                <a:off x="2248549" y="1888803"/>
                <a:ext cx="396001" cy="396001"/>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26" name="Овал 228"/>
              <p:cNvSpPr/>
              <p:nvPr/>
            </p:nvSpPr>
            <p:spPr>
              <a:xfrm rot="16200000" flipH="1">
                <a:off x="1084493" y="0"/>
                <a:ext cx="396001" cy="396001"/>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27" name="Овал 229"/>
              <p:cNvSpPr/>
              <p:nvPr/>
            </p:nvSpPr>
            <p:spPr>
              <a:xfrm rot="16200000" flipH="1">
                <a:off x="1798298" y="1117346"/>
                <a:ext cx="396001" cy="396001"/>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728" name="Овал 230"/>
              <p:cNvSpPr/>
              <p:nvPr/>
            </p:nvSpPr>
            <p:spPr>
              <a:xfrm rot="16200000" flipH="1">
                <a:off x="435955" y="1117346"/>
                <a:ext cx="396002" cy="396001"/>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sp>
          <p:nvSpPr>
            <p:cNvPr id="730" name="TextBox 216"/>
            <p:cNvSpPr txBox="1"/>
            <p:nvPr/>
          </p:nvSpPr>
          <p:spPr>
            <a:xfrm>
              <a:off x="5045008" y="491610"/>
              <a:ext cx="632257" cy="13106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spAutoFit/>
            </a:bodyPr>
            <a:lstStyle>
              <a:lvl1pPr>
                <a:defRPr sz="8000"/>
              </a:lvl1pPr>
            </a:lstStyle>
            <a:p>
              <a:r>
                <a:rPr sz="7999">
                  <a:solidFill>
                    <a:schemeClr val="bg1"/>
                  </a:solidFill>
                </a:rPr>
                <a:t>+</a:t>
              </a:r>
            </a:p>
          </p:txBody>
        </p:sp>
      </p:grpSp>
      <p:grpSp>
        <p:nvGrpSpPr>
          <p:cNvPr id="734" name="Group"/>
          <p:cNvGrpSpPr/>
          <p:nvPr/>
        </p:nvGrpSpPr>
        <p:grpSpPr>
          <a:xfrm>
            <a:off x="1696193" y="10742418"/>
            <a:ext cx="2504699" cy="394134"/>
            <a:chOff x="0" y="0"/>
            <a:chExt cx="2504861" cy="394159"/>
          </a:xfrm>
        </p:grpSpPr>
        <p:sp>
          <p:nvSpPr>
            <p:cNvPr id="732" name="Прямоугольник 141"/>
            <p:cNvSpPr/>
            <p:nvPr/>
          </p:nvSpPr>
          <p:spPr>
            <a:xfrm rot="10800000" flipH="1">
              <a:off x="54089" y="6350"/>
              <a:ext cx="2450773" cy="387809"/>
            </a:xfrm>
            <a:prstGeom prst="rect">
              <a:avLst/>
            </a:prstGeom>
            <a:solidFill>
              <a:srgbClr val="000000"/>
            </a:solidFill>
            <a:ln w="12700" cap="flat">
              <a:solidFill>
                <a:srgbClr val="689B2F"/>
              </a:solidFill>
              <a:prstDash val="solid"/>
              <a:miter lim="800000"/>
            </a:ln>
            <a:effectLst/>
          </p:spPr>
          <p:txBody>
            <a:bodyPr wrap="square" lIns="45716" tIns="45716" rIns="45716" bIns="45716" numCol="1" anchor="ctr">
              <a:noAutofit/>
            </a:bodyPr>
            <a:lstStyle/>
            <a:p>
              <a:pPr>
                <a:defRPr>
                  <a:solidFill>
                    <a:srgbClr val="FFFFFF"/>
                  </a:solidFill>
                </a:defRPr>
              </a:pPr>
              <a:endParaRPr>
                <a:solidFill>
                  <a:schemeClr val="bg1"/>
                </a:solidFill>
              </a:endParaRPr>
            </a:p>
          </p:txBody>
        </p:sp>
        <p:sp>
          <p:nvSpPr>
            <p:cNvPr id="733" name="Прямоугольник 238"/>
            <p:cNvSpPr/>
            <p:nvPr/>
          </p:nvSpPr>
          <p:spPr>
            <a:xfrm rot="10800000" flipH="1">
              <a:off x="0" y="0"/>
              <a:ext cx="2194300" cy="387809"/>
            </a:xfrm>
            <a:prstGeom prst="rect">
              <a:avLst/>
            </a:prstGeom>
            <a:solidFill>
              <a:srgbClr val="FF0000"/>
            </a:solidFill>
            <a:ln w="12700" cap="flat">
              <a:noFill/>
              <a:miter lim="400000"/>
            </a:ln>
            <a:effectLst/>
          </p:spPr>
          <p:txBody>
            <a:bodyPr wrap="square" lIns="45716" tIns="45716" rIns="45716" bIns="45716" numCol="1" anchor="ctr">
              <a:noAutofit/>
            </a:bodyPr>
            <a:lstStyle/>
            <a:p>
              <a:pPr algn="ctr"/>
              <a:endParaRPr>
                <a:solidFill>
                  <a:schemeClr val="bg1"/>
                </a:solidFill>
              </a:endParaRPr>
            </a:p>
          </p:txBody>
        </p:sp>
      </p:grpSp>
      <p:grpSp>
        <p:nvGrpSpPr>
          <p:cNvPr id="737" name="Group"/>
          <p:cNvGrpSpPr/>
          <p:nvPr/>
        </p:nvGrpSpPr>
        <p:grpSpPr>
          <a:xfrm>
            <a:off x="7245936" y="10745593"/>
            <a:ext cx="2453827" cy="387785"/>
            <a:chOff x="0" y="0"/>
            <a:chExt cx="2453986" cy="387809"/>
          </a:xfrm>
        </p:grpSpPr>
        <p:sp>
          <p:nvSpPr>
            <p:cNvPr id="735" name="Прямоугольник 141"/>
            <p:cNvSpPr/>
            <p:nvPr/>
          </p:nvSpPr>
          <p:spPr>
            <a:xfrm rot="10800000" flipH="1">
              <a:off x="3215" y="0"/>
              <a:ext cx="2450772" cy="387809"/>
            </a:xfrm>
            <a:prstGeom prst="rect">
              <a:avLst/>
            </a:prstGeom>
            <a:solidFill>
              <a:srgbClr val="000000"/>
            </a:solidFill>
            <a:ln w="12700" cap="flat">
              <a:solidFill>
                <a:srgbClr val="689B2F"/>
              </a:solidFill>
              <a:prstDash val="solid"/>
              <a:miter lim="800000"/>
            </a:ln>
            <a:effectLst/>
          </p:spPr>
          <p:txBody>
            <a:bodyPr wrap="square" lIns="45716" tIns="45716" rIns="45716" bIns="45716" numCol="1" anchor="ctr">
              <a:noAutofit/>
            </a:bodyPr>
            <a:lstStyle/>
            <a:p>
              <a:pPr>
                <a:defRPr>
                  <a:solidFill>
                    <a:srgbClr val="FFFFFF"/>
                  </a:solidFill>
                </a:defRPr>
              </a:pPr>
              <a:endParaRPr>
                <a:solidFill>
                  <a:schemeClr val="bg1"/>
                </a:solidFill>
              </a:endParaRPr>
            </a:p>
          </p:txBody>
        </p:sp>
        <p:sp>
          <p:nvSpPr>
            <p:cNvPr id="736" name="Прямоугольник 238"/>
            <p:cNvSpPr/>
            <p:nvPr/>
          </p:nvSpPr>
          <p:spPr>
            <a:xfrm rot="10800000" flipH="1">
              <a:off x="0" y="0"/>
              <a:ext cx="1589065" cy="387809"/>
            </a:xfrm>
            <a:prstGeom prst="rect">
              <a:avLst/>
            </a:prstGeom>
            <a:solidFill>
              <a:srgbClr val="FF0000"/>
            </a:solidFill>
            <a:ln w="12700" cap="flat">
              <a:noFill/>
              <a:miter lim="400000"/>
            </a:ln>
            <a:effectLst/>
          </p:spPr>
          <p:txBody>
            <a:bodyPr wrap="square" lIns="45716" tIns="45716" rIns="45716" bIns="45716" numCol="1" anchor="ctr">
              <a:noAutofit/>
            </a:bodyPr>
            <a:lstStyle/>
            <a:p>
              <a:pPr algn="ctr"/>
              <a:endParaRPr>
                <a:solidFill>
                  <a:schemeClr val="bg1"/>
                </a:solidFill>
              </a:endParaRPr>
            </a:p>
          </p:txBody>
        </p:sp>
      </p:grpSp>
      <p:grpSp>
        <p:nvGrpSpPr>
          <p:cNvPr id="740" name="Group"/>
          <p:cNvGrpSpPr/>
          <p:nvPr/>
        </p:nvGrpSpPr>
        <p:grpSpPr>
          <a:xfrm>
            <a:off x="16616351" y="10940459"/>
            <a:ext cx="2465897" cy="387785"/>
            <a:chOff x="0" y="0"/>
            <a:chExt cx="2466057" cy="387809"/>
          </a:xfrm>
        </p:grpSpPr>
        <p:sp>
          <p:nvSpPr>
            <p:cNvPr id="738" name="Прямоугольник 141"/>
            <p:cNvSpPr/>
            <p:nvPr/>
          </p:nvSpPr>
          <p:spPr>
            <a:xfrm rot="10800000" flipH="1">
              <a:off x="15285" y="0"/>
              <a:ext cx="2450773" cy="387809"/>
            </a:xfrm>
            <a:prstGeom prst="rect">
              <a:avLst/>
            </a:prstGeom>
            <a:solidFill>
              <a:srgbClr val="000000"/>
            </a:solidFill>
            <a:ln w="12700" cap="flat">
              <a:solidFill>
                <a:srgbClr val="689B2F"/>
              </a:solidFill>
              <a:prstDash val="solid"/>
              <a:miter lim="800000"/>
            </a:ln>
            <a:effectLst/>
          </p:spPr>
          <p:txBody>
            <a:bodyPr wrap="square" lIns="45716" tIns="45716" rIns="45716" bIns="45716" numCol="1" anchor="ctr">
              <a:noAutofit/>
            </a:bodyPr>
            <a:lstStyle/>
            <a:p>
              <a:pPr>
                <a:defRPr>
                  <a:solidFill>
                    <a:srgbClr val="FFFFFF"/>
                  </a:solidFill>
                </a:defRPr>
              </a:pPr>
              <a:endParaRPr>
                <a:solidFill>
                  <a:schemeClr val="bg1"/>
                </a:solidFill>
              </a:endParaRPr>
            </a:p>
          </p:txBody>
        </p:sp>
        <p:sp>
          <p:nvSpPr>
            <p:cNvPr id="739" name="Прямоугольник 238"/>
            <p:cNvSpPr/>
            <p:nvPr/>
          </p:nvSpPr>
          <p:spPr>
            <a:xfrm rot="10800000" flipH="1">
              <a:off x="0" y="0"/>
              <a:ext cx="660390" cy="387809"/>
            </a:xfrm>
            <a:prstGeom prst="rect">
              <a:avLst/>
            </a:prstGeom>
            <a:solidFill>
              <a:srgbClr val="FF0000"/>
            </a:solidFill>
            <a:ln w="12700" cap="flat">
              <a:noFill/>
              <a:miter lim="400000"/>
            </a:ln>
            <a:effectLst/>
          </p:spPr>
          <p:txBody>
            <a:bodyPr wrap="square" lIns="45716" tIns="45716" rIns="45716" bIns="45716" numCol="1" anchor="ctr">
              <a:noAutofit/>
            </a:bodyPr>
            <a:lstStyle/>
            <a:p>
              <a:pPr algn="ctr"/>
              <a:endParaRPr>
                <a:solidFill>
                  <a:schemeClr val="bg1"/>
                </a:solidFill>
              </a:endParaRPr>
            </a:p>
          </p:txBody>
        </p:sp>
      </p:grpSp>
      <p:sp>
        <p:nvSpPr>
          <p:cNvPr id="741" name="TextBox 144"/>
          <p:cNvSpPr txBox="1"/>
          <p:nvPr/>
        </p:nvSpPr>
        <p:spPr>
          <a:xfrm>
            <a:off x="2123349" y="11726998"/>
            <a:ext cx="1663166" cy="584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6" rIns="45716">
            <a:spAutoFit/>
          </a:bodyPr>
          <a:lstStyle>
            <a:lvl1pPr>
              <a:defRPr sz="3200"/>
            </a:lvl1pPr>
          </a:lstStyle>
          <a:p>
            <a:r>
              <a:rPr>
                <a:solidFill>
                  <a:schemeClr val="bg1"/>
                </a:solidFill>
              </a:rPr>
              <a:t>Big error</a:t>
            </a:r>
          </a:p>
        </p:txBody>
      </p:sp>
      <p:sp>
        <p:nvSpPr>
          <p:cNvPr id="742" name="TextBox 144"/>
          <p:cNvSpPr txBox="1"/>
          <p:nvPr/>
        </p:nvSpPr>
        <p:spPr>
          <a:xfrm>
            <a:off x="7861003" y="11726998"/>
            <a:ext cx="1185502" cy="584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6" rIns="45716">
            <a:spAutoFit/>
          </a:bodyPr>
          <a:lstStyle>
            <a:lvl1pPr>
              <a:defRPr sz="3200"/>
            </a:lvl1pPr>
          </a:lstStyle>
          <a:p>
            <a:r>
              <a:rPr>
                <a:solidFill>
                  <a:schemeClr val="bg1"/>
                </a:solidFill>
              </a:rPr>
              <a:t>Better</a:t>
            </a:r>
          </a:p>
        </p:txBody>
      </p:sp>
      <p:sp>
        <p:nvSpPr>
          <p:cNvPr id="743" name="TextBox 144"/>
          <p:cNvSpPr txBox="1"/>
          <p:nvPr/>
        </p:nvSpPr>
        <p:spPr>
          <a:xfrm>
            <a:off x="17090667" y="11726998"/>
            <a:ext cx="4462012" cy="584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6" rIns="45716">
            <a:spAutoFit/>
          </a:bodyPr>
          <a:lstStyle>
            <a:lvl1pPr>
              <a:defRPr sz="3200"/>
            </a:lvl1pPr>
          </a:lstStyle>
          <a:p>
            <a:r>
              <a:rPr>
                <a:solidFill>
                  <a:schemeClr val="bg1"/>
                </a:solidFill>
              </a:rPr>
              <a:t>Ship it</a:t>
            </a:r>
          </a:p>
        </p:txBody>
      </p:sp>
      <p:sp>
        <p:nvSpPr>
          <p:cNvPr id="95" name="Объект 4">
            <a:extLst>
              <a:ext uri="{FF2B5EF4-FFF2-40B4-BE49-F238E27FC236}">
                <a16:creationId xmlns:a16="http://schemas.microsoft.com/office/drawing/2014/main" id="{4B58A3C8-0FFD-9448-AC26-CC3322A3E48E}"/>
              </a:ext>
            </a:extLst>
          </p:cNvPr>
          <p:cNvSpPr txBox="1">
            <a:spLocks/>
          </p:cNvSpPr>
          <p:nvPr/>
        </p:nvSpPr>
        <p:spPr>
          <a:xfrm>
            <a:off x="1587600" y="2592284"/>
            <a:ext cx="21224775" cy="3833136"/>
          </a:xfrm>
          <a:prstGeom prst="rect">
            <a:avLst/>
          </a:prstGeom>
        </p:spPr>
        <p:txBody>
          <a:bodyPr anchor="ctr"/>
          <a:lstStyle>
            <a:lvl1pPr marL="0" indent="0" algn="l" defTabSz="1828619" rtl="0" eaLnBrk="1" latinLnBrk="0" hangingPunct="1">
              <a:lnSpc>
                <a:spcPct val="100000"/>
              </a:lnSpc>
              <a:spcBef>
                <a:spcPts val="0"/>
              </a:spcBef>
              <a:spcAft>
                <a:spcPts val="600"/>
              </a:spcAft>
              <a:buFontTx/>
              <a:buNone/>
              <a:defRPr sz="3200" kern="1200">
                <a:solidFill>
                  <a:schemeClr val="tx1"/>
                </a:solidFill>
                <a:latin typeface="+mn-lt"/>
                <a:ea typeface="+mn-ea"/>
                <a:cs typeface="+mn-cs"/>
              </a:defRPr>
            </a:lvl1pPr>
            <a:lvl2pPr marL="720000" indent="-719964" algn="l" defTabSz="1907905" rtl="0" eaLnBrk="1" latinLnBrk="0" hangingPunct="1">
              <a:lnSpc>
                <a:spcPct val="100000"/>
              </a:lnSpc>
              <a:spcBef>
                <a:spcPts val="0"/>
              </a:spcBef>
              <a:spcAft>
                <a:spcPts val="600"/>
              </a:spcAft>
              <a:buClr>
                <a:schemeClr val="bg2"/>
              </a:buClr>
              <a:buSzPct val="120000"/>
              <a:buFont typeface="Arial Unicode MS" panose="020B0604020202020204" pitchFamily="34" charset="-128"/>
              <a:buChar char="▎"/>
              <a:defRPr sz="3200" b="1" kern="1200" baseline="0">
                <a:solidFill>
                  <a:schemeClr val="tx1"/>
                </a:solidFill>
                <a:latin typeface="+mn-lt"/>
                <a:ea typeface="+mn-ea"/>
                <a:cs typeface="+mn-cs"/>
              </a:defRPr>
            </a:lvl2pPr>
            <a:lvl3pPr marL="720000" indent="-715963" algn="l" defTabSz="1828619" rtl="0" eaLnBrk="1" latinLnBrk="0" hangingPunct="1">
              <a:lnSpc>
                <a:spcPct val="100000"/>
              </a:lnSpc>
              <a:spcBef>
                <a:spcPts val="0"/>
              </a:spcBef>
              <a:spcAft>
                <a:spcPts val="600"/>
              </a:spcAft>
              <a:buSzPct val="150000"/>
              <a:buFont typeface="Arial" panose="020B0604020202020204" pitchFamily="34" charset="0"/>
              <a:buChar char="›"/>
              <a:tabLst/>
              <a:defRPr sz="3200" kern="1200">
                <a:solidFill>
                  <a:schemeClr val="tx1"/>
                </a:solidFill>
                <a:latin typeface="+mn-lt"/>
                <a:ea typeface="+mn-ea"/>
                <a:cs typeface="+mn-cs"/>
              </a:defRPr>
            </a:lvl3pPr>
            <a:lvl4pPr marL="720000" indent="-715963" algn="l" defTabSz="1828619" rtl="0" eaLnBrk="1" latinLnBrk="0" hangingPunct="1">
              <a:lnSpc>
                <a:spcPct val="100000"/>
              </a:lnSpc>
              <a:spcBef>
                <a:spcPts val="0"/>
              </a:spcBef>
              <a:spcAft>
                <a:spcPts val="600"/>
              </a:spcAft>
              <a:buFont typeface="+mj-lt"/>
              <a:buAutoNum type="arabicPeriod"/>
              <a:tabLst/>
              <a:defRPr sz="3200" kern="1200">
                <a:solidFill>
                  <a:schemeClr val="tx1"/>
                </a:solidFill>
                <a:latin typeface="+mn-lt"/>
                <a:ea typeface="+mn-ea"/>
                <a:cs typeface="+mn-cs"/>
              </a:defRPr>
            </a:lvl4pPr>
            <a:lvl5pPr marL="0" indent="0" algn="l" defTabSz="1828619" rtl="0" eaLnBrk="1" latinLnBrk="0" hangingPunct="1">
              <a:lnSpc>
                <a:spcPct val="100000"/>
              </a:lnSpc>
              <a:spcBef>
                <a:spcPts val="0"/>
              </a:spcBef>
              <a:spcAft>
                <a:spcPts val="600"/>
              </a:spcAft>
              <a:buFontTx/>
              <a:buNone/>
              <a:defRPr sz="32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lvl="1"/>
            <a:r>
              <a:rPr lang="en-US" dirty="0">
                <a:solidFill>
                  <a:schemeClr val="bg1"/>
                </a:solidFill>
              </a:rPr>
              <a:t>State-of-the-art quality on tabular data</a:t>
            </a:r>
          </a:p>
          <a:p>
            <a:pPr lvl="1"/>
            <a:endParaRPr lang="en-US" dirty="0">
              <a:solidFill>
                <a:schemeClr val="bg1"/>
              </a:solidFill>
            </a:endParaRPr>
          </a:p>
          <a:p>
            <a:pPr lvl="1"/>
            <a:r>
              <a:rPr lang="en-US" dirty="0">
                <a:solidFill>
                  <a:schemeClr val="bg1"/>
                </a:solidFill>
              </a:rPr>
              <a:t>Easy to use, no sophisticated parameter tuning</a:t>
            </a:r>
          </a:p>
          <a:p>
            <a:pPr lvl="1"/>
            <a:endParaRPr lang="en-US" dirty="0">
              <a:solidFill>
                <a:schemeClr val="bg1"/>
              </a:solidFill>
            </a:endParaRPr>
          </a:p>
          <a:p>
            <a:pPr lvl="1"/>
            <a:r>
              <a:rPr lang="en-US" dirty="0">
                <a:solidFill>
                  <a:schemeClr val="bg1"/>
                </a:solidFill>
              </a:rPr>
              <a:t>Works well with small data and scales for big data problems</a:t>
            </a:r>
            <a:endParaRPr lang="en" dirty="0">
              <a:solidFill>
                <a:schemeClr val="bg1"/>
              </a:solidFill>
            </a:endParaRPr>
          </a:p>
        </p:txBody>
      </p:sp>
      <p:sp>
        <p:nvSpPr>
          <p:cNvPr id="2" name="Footer Placeholder 1">
            <a:extLst>
              <a:ext uri="{FF2B5EF4-FFF2-40B4-BE49-F238E27FC236}">
                <a16:creationId xmlns:a16="http://schemas.microsoft.com/office/drawing/2014/main" id="{9538F16F-57AC-5346-B1F9-BCB11077E073}"/>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4" name="Slide Number Placeholder 3">
            <a:extLst>
              <a:ext uri="{FF2B5EF4-FFF2-40B4-BE49-F238E27FC236}">
                <a16:creationId xmlns:a16="http://schemas.microsoft.com/office/drawing/2014/main" id="{ACDB4E06-2F24-4D4B-AEEA-CE7555B643BA}"/>
              </a:ext>
            </a:extLst>
          </p:cNvPr>
          <p:cNvSpPr>
            <a:spLocks noGrp="1"/>
          </p:cNvSpPr>
          <p:nvPr>
            <p:ph type="sldNum" sz="quarter" idx="4"/>
          </p:nvPr>
        </p:nvSpPr>
        <p:spPr/>
        <p:txBody>
          <a:bodyPr/>
          <a:lstStyle/>
          <a:p>
            <a:fld id="{741C03D3-FA44-40EC-9A21-1FC4FEA3E22E}" type="slidenum">
              <a:rPr lang="ru-RU" smtClean="0"/>
              <a:pPr/>
              <a:t>10</a:t>
            </a:fld>
            <a:endParaRPr lang="ru-RU" dirty="0"/>
          </a:p>
        </p:txBody>
      </p:sp>
    </p:spTree>
    <p:extLst>
      <p:ext uri="{BB962C8B-B14F-4D97-AF65-F5344CB8AC3E}">
        <p14:creationId xmlns:p14="http://schemas.microsoft.com/office/powerpoint/2010/main" val="18954969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Скругленный прямоугольник 10">
            <a:extLst>
              <a:ext uri="{FF2B5EF4-FFF2-40B4-BE49-F238E27FC236}">
                <a16:creationId xmlns:a16="http://schemas.microsoft.com/office/drawing/2014/main" id="{F5C97DAC-62B4-854A-ABEE-783A973ABECF}"/>
              </a:ext>
            </a:extLst>
          </p:cNvPr>
          <p:cNvSpPr/>
          <p:nvPr/>
        </p:nvSpPr>
        <p:spPr>
          <a:xfrm>
            <a:off x="8891588" y="5299075"/>
            <a:ext cx="6592887" cy="4025900"/>
          </a:xfrm>
          <a:prstGeom prst="roundRect">
            <a:avLst>
              <a:gd name="adj" fmla="val 9096"/>
            </a:avLst>
          </a:prstGeom>
          <a:solidFill>
            <a:schemeClr val="bg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ru-RU" sz="3200" dirty="0">
              <a:ln w="0"/>
              <a:solidFill>
                <a:schemeClr val="tx1"/>
              </a:solidFill>
            </a:endParaRPr>
          </a:p>
        </p:txBody>
      </p:sp>
      <p:sp>
        <p:nvSpPr>
          <p:cNvPr id="3" name="Скругленный прямоугольник 2">
            <a:extLst>
              <a:ext uri="{FF2B5EF4-FFF2-40B4-BE49-F238E27FC236}">
                <a16:creationId xmlns:a16="http://schemas.microsoft.com/office/drawing/2014/main" id="{BFF82435-1F6D-FB4B-AF2C-43CEA88DBBED}"/>
              </a:ext>
            </a:extLst>
          </p:cNvPr>
          <p:cNvSpPr/>
          <p:nvPr/>
        </p:nvSpPr>
        <p:spPr>
          <a:xfrm>
            <a:off x="1579563" y="5299075"/>
            <a:ext cx="6592887" cy="4025900"/>
          </a:xfrm>
          <a:prstGeom prst="roundRect">
            <a:avLst>
              <a:gd name="adj" fmla="val 9096"/>
            </a:avLst>
          </a:prstGeom>
          <a:solidFill>
            <a:schemeClr val="bg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ru-RU" sz="3200" dirty="0">
              <a:ln w="0"/>
              <a:solidFill>
                <a:schemeClr val="tx1"/>
              </a:solidFill>
            </a:endParaRPr>
          </a:p>
        </p:txBody>
      </p:sp>
      <p:sp>
        <p:nvSpPr>
          <p:cNvPr id="748" name="Main Boosting libraries"/>
          <p:cNvSpPr txBox="1">
            <a:spLocks noGrp="1"/>
          </p:cNvSpPr>
          <p:nvPr>
            <p:ph type="title"/>
          </p:nvPr>
        </p:nvSpPr>
        <p:spPr>
          <a:prstGeom prst="rect">
            <a:avLst/>
          </a:prstGeom>
        </p:spPr>
        <p:txBody>
          <a:bodyPr/>
          <a:lstStyle>
            <a:lvl1pPr algn="ctr"/>
          </a:lstStyle>
          <a:p>
            <a:pPr algn="l"/>
            <a:r>
              <a:rPr lang="en-US" dirty="0">
                <a:solidFill>
                  <a:schemeClr val="bg1"/>
                </a:solidFill>
              </a:rPr>
              <a:t>Main Boosting libraries</a:t>
            </a:r>
            <a:endParaRPr dirty="0">
              <a:solidFill>
                <a:schemeClr val="bg1"/>
              </a:solidFill>
            </a:endParaRPr>
          </a:p>
        </p:txBody>
      </p:sp>
      <p:pic>
        <p:nvPicPr>
          <p:cNvPr id="749" name="xgboost.png" descr="xgboost.png"/>
          <p:cNvPicPr>
            <a:picLocks noChangeAspect="1"/>
          </p:cNvPicPr>
          <p:nvPr/>
        </p:nvPicPr>
        <p:blipFill>
          <a:blip r:embed="rId3"/>
          <a:stretch>
            <a:fillRect/>
          </a:stretch>
        </p:blipFill>
        <p:spPr>
          <a:xfrm>
            <a:off x="2301875" y="6223389"/>
            <a:ext cx="5192968" cy="1998274"/>
          </a:xfrm>
          <a:prstGeom prst="rect">
            <a:avLst/>
          </a:prstGeom>
          <a:ln w="12700">
            <a:miter lim="400000"/>
          </a:ln>
        </p:spPr>
      </p:pic>
      <p:sp>
        <p:nvSpPr>
          <p:cNvPr id="751" name="LightGBM"/>
          <p:cNvSpPr txBox="1"/>
          <p:nvPr/>
        </p:nvSpPr>
        <p:spPr>
          <a:xfrm>
            <a:off x="20156993" y="7565300"/>
            <a:ext cx="3108927" cy="871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70" tIns="50770" rIns="50770" bIns="50770" anchor="ctr">
            <a:spAutoFit/>
          </a:bodyPr>
          <a:lstStyle>
            <a:lvl1pPr defTabSz="825500">
              <a:lnSpc>
                <a:spcPts val="6000"/>
              </a:lnSpc>
              <a:spcBef>
                <a:spcPts val="3000"/>
              </a:spcBef>
              <a:defRPr sz="4800" b="1" baseline="6250">
                <a:solidFill>
                  <a:srgbClr val="53585F"/>
                </a:solidFill>
              </a:defRPr>
            </a:lvl1pPr>
          </a:lstStyle>
          <a:p>
            <a:r>
              <a:t>LightGBM</a:t>
            </a:r>
          </a:p>
        </p:txBody>
      </p:sp>
      <p:pic>
        <p:nvPicPr>
          <p:cNvPr id="752" name="81261986-81262078.png" descr="81261986-81262078.png"/>
          <p:cNvPicPr>
            <a:picLocks noChangeAspect="1"/>
          </p:cNvPicPr>
          <p:nvPr/>
        </p:nvPicPr>
        <p:blipFill>
          <a:blip r:embed="rId4"/>
          <a:stretch>
            <a:fillRect/>
          </a:stretch>
        </p:blipFill>
        <p:spPr>
          <a:xfrm>
            <a:off x="8864694" y="5884635"/>
            <a:ext cx="6985721" cy="2936752"/>
          </a:xfrm>
          <a:prstGeom prst="rect">
            <a:avLst/>
          </a:prstGeom>
          <a:ln w="12700">
            <a:miter lim="400000"/>
          </a:ln>
        </p:spPr>
      </p:pic>
      <p:sp>
        <p:nvSpPr>
          <p:cNvPr id="12" name="Скругленный прямоугольник 11">
            <a:extLst>
              <a:ext uri="{FF2B5EF4-FFF2-40B4-BE49-F238E27FC236}">
                <a16:creationId xmlns:a16="http://schemas.microsoft.com/office/drawing/2014/main" id="{E88CC7A2-BAFD-D14A-B21E-7675B2593853}"/>
              </a:ext>
            </a:extLst>
          </p:cNvPr>
          <p:cNvSpPr/>
          <p:nvPr/>
        </p:nvSpPr>
        <p:spPr>
          <a:xfrm>
            <a:off x="16221075" y="5340061"/>
            <a:ext cx="6592887" cy="4025900"/>
          </a:xfrm>
          <a:prstGeom prst="roundRect">
            <a:avLst>
              <a:gd name="adj" fmla="val 9096"/>
            </a:avLst>
          </a:prstGeom>
          <a:solidFill>
            <a:schemeClr val="bg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ru-RU" sz="3200" dirty="0">
              <a:ln w="0"/>
              <a:solidFill>
                <a:schemeClr val="tx1"/>
              </a:solidFill>
            </a:endParaRPr>
          </a:p>
        </p:txBody>
      </p:sp>
      <p:pic>
        <p:nvPicPr>
          <p:cNvPr id="1030" name="Picture 6">
            <a:extLst>
              <a:ext uri="{FF2B5EF4-FFF2-40B4-BE49-F238E27FC236}">
                <a16:creationId xmlns:a16="http://schemas.microsoft.com/office/drawing/2014/main" id="{0FCF48A6-66D7-9843-B510-61004DFB726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802007" y="6740390"/>
            <a:ext cx="5431022" cy="1225242"/>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a:extLst>
              <a:ext uri="{FF2B5EF4-FFF2-40B4-BE49-F238E27FC236}">
                <a16:creationId xmlns:a16="http://schemas.microsoft.com/office/drawing/2014/main" id="{4BE62C67-BD3B-EA45-9152-0FC754CE10C6}"/>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5" name="Slide Number Placeholder 4">
            <a:extLst>
              <a:ext uri="{FF2B5EF4-FFF2-40B4-BE49-F238E27FC236}">
                <a16:creationId xmlns:a16="http://schemas.microsoft.com/office/drawing/2014/main" id="{6CB5BBAE-433B-B94A-A256-8A31CCF013B2}"/>
              </a:ext>
            </a:extLst>
          </p:cNvPr>
          <p:cNvSpPr>
            <a:spLocks noGrp="1"/>
          </p:cNvSpPr>
          <p:nvPr>
            <p:ph type="sldNum" sz="quarter" idx="4"/>
          </p:nvPr>
        </p:nvSpPr>
        <p:spPr/>
        <p:txBody>
          <a:bodyPr/>
          <a:lstStyle/>
          <a:p>
            <a:fld id="{741C03D3-FA44-40EC-9A21-1FC4FEA3E22E}" type="slidenum">
              <a:rPr lang="ru-RU" smtClean="0"/>
              <a:pPr/>
              <a:t>11</a:t>
            </a:fld>
            <a:endParaRPr lang="ru-RU" dirty="0"/>
          </a:p>
        </p:txBody>
      </p:sp>
    </p:spTree>
    <p:extLst>
      <p:ext uri="{BB962C8B-B14F-4D97-AF65-F5344CB8AC3E}">
        <p14:creationId xmlns:p14="http://schemas.microsoft.com/office/powerpoint/2010/main" val="11981271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548722FC-9E66-E84A-8073-3B1FCC21E19D}"/>
              </a:ext>
            </a:extLst>
          </p:cNvPr>
          <p:cNvSpPr>
            <a:spLocks noGrp="1"/>
          </p:cNvSpPr>
          <p:nvPr>
            <p:ph type="pic" sz="quarter" idx="13"/>
          </p:nvPr>
        </p:nvSpPr>
        <p:spPr/>
      </p:sp>
      <p:sp>
        <p:nvSpPr>
          <p:cNvPr id="5" name="Text Placeholder 4">
            <a:extLst>
              <a:ext uri="{FF2B5EF4-FFF2-40B4-BE49-F238E27FC236}">
                <a16:creationId xmlns:a16="http://schemas.microsoft.com/office/drawing/2014/main" id="{39DFF944-D185-D345-B67F-261845E4EF19}"/>
              </a:ext>
            </a:extLst>
          </p:cNvPr>
          <p:cNvSpPr>
            <a:spLocks noGrp="1"/>
          </p:cNvSpPr>
          <p:nvPr>
            <p:ph type="body" idx="1"/>
          </p:nvPr>
        </p:nvSpPr>
        <p:spPr/>
        <p:txBody>
          <a:bodyPr/>
          <a:lstStyle/>
          <a:p>
            <a:endParaRPr lang="en-RU"/>
          </a:p>
        </p:txBody>
      </p:sp>
      <p:sp>
        <p:nvSpPr>
          <p:cNvPr id="4" name="Title 3">
            <a:extLst>
              <a:ext uri="{FF2B5EF4-FFF2-40B4-BE49-F238E27FC236}">
                <a16:creationId xmlns:a16="http://schemas.microsoft.com/office/drawing/2014/main" id="{B77757D4-5D92-004F-BC02-F97D02580CEB}"/>
              </a:ext>
            </a:extLst>
          </p:cNvPr>
          <p:cNvSpPr>
            <a:spLocks noGrp="1"/>
          </p:cNvSpPr>
          <p:nvPr>
            <p:ph type="ctrTitle"/>
          </p:nvPr>
        </p:nvSpPr>
        <p:spPr/>
        <p:txBody>
          <a:bodyPr/>
          <a:lstStyle/>
          <a:p>
            <a:r>
              <a:rPr lang="en-US" dirty="0"/>
              <a:t>CatBoost overview</a:t>
            </a:r>
            <a:endParaRPr lang="en-RU" dirty="0"/>
          </a:p>
        </p:txBody>
      </p:sp>
    </p:spTree>
    <p:extLst>
      <p:ext uri="{BB962C8B-B14F-4D97-AF65-F5344CB8AC3E}">
        <p14:creationId xmlns:p14="http://schemas.microsoft.com/office/powerpoint/2010/main" val="487080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err="1">
                <a:solidFill>
                  <a:schemeClr val="bg1"/>
                </a:solidFill>
              </a:rPr>
              <a:t>CatBoost</a:t>
            </a:r>
            <a:r>
              <a:rPr lang="en-US" dirty="0">
                <a:solidFill>
                  <a:schemeClr val="bg1"/>
                </a:solidFill>
              </a:rPr>
              <a:t> advantages</a:t>
            </a:r>
            <a:endParaRPr lang="ru-RU" dirty="0">
              <a:solidFill>
                <a:schemeClr val="bg1"/>
              </a:solidFill>
            </a:endParaRPr>
          </a:p>
        </p:txBody>
      </p:sp>
      <p:sp>
        <p:nvSpPr>
          <p:cNvPr id="3" name="Объект 2"/>
          <p:cNvSpPr>
            <a:spLocks noGrp="1"/>
          </p:cNvSpPr>
          <p:nvPr>
            <p:ph idx="1"/>
          </p:nvPr>
        </p:nvSpPr>
        <p:spPr>
          <a:xfrm>
            <a:off x="1587600" y="2371725"/>
            <a:ext cx="21224775" cy="9507539"/>
          </a:xfrm>
        </p:spPr>
        <p:txBody>
          <a:bodyPr anchor="ctr"/>
          <a:lstStyle/>
          <a:p>
            <a:pPr lvl="2"/>
            <a:r>
              <a:rPr lang="en-US" dirty="0">
                <a:solidFill>
                  <a:schemeClr val="bg1"/>
                </a:solidFill>
              </a:rPr>
              <a:t>Good quality with default parameters</a:t>
            </a:r>
          </a:p>
          <a:p>
            <a:pPr lvl="2"/>
            <a:r>
              <a:rPr lang="en-US" dirty="0">
                <a:solidFill>
                  <a:schemeClr val="bg1"/>
                </a:solidFill>
              </a:rPr>
              <a:t>Good GPU training speed</a:t>
            </a:r>
          </a:p>
          <a:p>
            <a:pPr lvl="2"/>
            <a:r>
              <a:rPr lang="en-US" dirty="0">
                <a:solidFill>
                  <a:schemeClr val="bg1"/>
                </a:solidFill>
              </a:rPr>
              <a:t>Sophisticated categorical, text and embedding features support</a:t>
            </a:r>
          </a:p>
          <a:p>
            <a:pPr lvl="2"/>
            <a:r>
              <a:rPr lang="en-US" dirty="0">
                <a:solidFill>
                  <a:schemeClr val="bg1"/>
                </a:solidFill>
              </a:rPr>
              <a:t>Model analysis tools</a:t>
            </a:r>
          </a:p>
          <a:p>
            <a:pPr lvl="2"/>
            <a:r>
              <a:rPr lang="en-US" dirty="0">
                <a:solidFill>
                  <a:schemeClr val="bg1"/>
                </a:solidFill>
              </a:rPr>
              <a:t>Set of tools to make GBDT usage easier</a:t>
            </a:r>
          </a:p>
        </p:txBody>
      </p:sp>
      <p:sp>
        <p:nvSpPr>
          <p:cNvPr id="4" name="Footer Placeholder 3">
            <a:extLst>
              <a:ext uri="{FF2B5EF4-FFF2-40B4-BE49-F238E27FC236}">
                <a16:creationId xmlns:a16="http://schemas.microsoft.com/office/drawing/2014/main" id="{C5287B3E-DCA8-A24F-8866-48833BDB7634}"/>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6" name="Slide Number Placeholder 5">
            <a:extLst>
              <a:ext uri="{FF2B5EF4-FFF2-40B4-BE49-F238E27FC236}">
                <a16:creationId xmlns:a16="http://schemas.microsoft.com/office/drawing/2014/main" id="{B44B604C-D1D7-7348-A9BD-682D38C4CBC0}"/>
              </a:ext>
            </a:extLst>
          </p:cNvPr>
          <p:cNvSpPr>
            <a:spLocks noGrp="1"/>
          </p:cNvSpPr>
          <p:nvPr>
            <p:ph type="sldNum" sz="quarter" idx="4"/>
          </p:nvPr>
        </p:nvSpPr>
        <p:spPr/>
        <p:txBody>
          <a:bodyPr/>
          <a:lstStyle/>
          <a:p>
            <a:fld id="{741C03D3-FA44-40EC-9A21-1FC4FEA3E22E}" type="slidenum">
              <a:rPr lang="ru-RU" smtClean="0"/>
              <a:pPr/>
              <a:t>13</a:t>
            </a:fld>
            <a:endParaRPr lang="ru-RU" dirty="0"/>
          </a:p>
        </p:txBody>
      </p:sp>
    </p:spTree>
    <p:extLst>
      <p:ext uri="{BB962C8B-B14F-4D97-AF65-F5344CB8AC3E}">
        <p14:creationId xmlns:p14="http://schemas.microsoft.com/office/powerpoint/2010/main" val="3457024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Прямоугольник 10">
            <a:extLst>
              <a:ext uri="{FF2B5EF4-FFF2-40B4-BE49-F238E27FC236}">
                <a16:creationId xmlns:a16="http://schemas.microsoft.com/office/drawing/2014/main" id="{7FA1EE66-3B03-8246-9D1C-E2B465791BC1}"/>
              </a:ext>
            </a:extLst>
          </p:cNvPr>
          <p:cNvSpPr/>
          <p:nvPr/>
        </p:nvSpPr>
        <p:spPr>
          <a:xfrm>
            <a:off x="12561888" y="-695675"/>
            <a:ext cx="12043785" cy="14990618"/>
          </a:xfrm>
          <a:prstGeom prst="rect">
            <a:avLst/>
          </a:prstGeom>
          <a:solidFill>
            <a:schemeClr val="bg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ru-RU" sz="3200" dirty="0">
              <a:ln w="0"/>
              <a:solidFill>
                <a:schemeClr val="tx1"/>
              </a:solidFill>
            </a:endParaRPr>
          </a:p>
        </p:txBody>
      </p:sp>
      <p:sp>
        <p:nvSpPr>
          <p:cNvPr id="13" name="Прямоугольник 12">
            <a:extLst>
              <a:ext uri="{FF2B5EF4-FFF2-40B4-BE49-F238E27FC236}">
                <a16:creationId xmlns:a16="http://schemas.microsoft.com/office/drawing/2014/main" id="{2B355337-756D-1046-AE3E-776A04042016}"/>
              </a:ext>
            </a:extLst>
          </p:cNvPr>
          <p:cNvSpPr/>
          <p:nvPr/>
        </p:nvSpPr>
        <p:spPr>
          <a:xfrm>
            <a:off x="29916033" y="14798305"/>
            <a:ext cx="10250488" cy="9113011"/>
          </a:xfrm>
          <a:prstGeom prst="rect">
            <a:avLst/>
          </a:prstGeom>
          <a:solidFill>
            <a:schemeClr val="bg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ru-RU" sz="3200" dirty="0">
              <a:ln w="0"/>
              <a:solidFill>
                <a:schemeClr val="tx1"/>
              </a:solidFill>
            </a:endParaRPr>
          </a:p>
        </p:txBody>
      </p:sp>
      <p:sp>
        <p:nvSpPr>
          <p:cNvPr id="3" name="Заголовок 2"/>
          <p:cNvSpPr>
            <a:spLocks noGrp="1"/>
          </p:cNvSpPr>
          <p:nvPr>
            <p:ph type="title"/>
          </p:nvPr>
        </p:nvSpPr>
        <p:spPr/>
        <p:txBody>
          <a:bodyPr/>
          <a:lstStyle/>
          <a:p>
            <a:r>
              <a:rPr lang="en-US" dirty="0" err="1">
                <a:solidFill>
                  <a:schemeClr val="bg1"/>
                </a:solidFill>
              </a:rPr>
              <a:t>CatBoost</a:t>
            </a:r>
            <a:r>
              <a:rPr lang="en-US" dirty="0">
                <a:solidFill>
                  <a:schemeClr val="bg1"/>
                </a:solidFill>
              </a:rPr>
              <a:t> in the Wild</a:t>
            </a:r>
            <a:endParaRPr lang="ru-RU" dirty="0">
              <a:solidFill>
                <a:schemeClr val="bg1"/>
              </a:solidFill>
            </a:endParaRPr>
          </a:p>
        </p:txBody>
      </p:sp>
      <p:sp>
        <p:nvSpPr>
          <p:cNvPr id="12" name="Тип задачи: ранжирование…"/>
          <p:cNvSpPr txBox="1">
            <a:spLocks noGrp="1"/>
          </p:cNvSpPr>
          <p:nvPr>
            <p:ph type="body" idx="4294967295"/>
          </p:nvPr>
        </p:nvSpPr>
        <p:spPr>
          <a:xfrm>
            <a:off x="1570036" y="3103563"/>
            <a:ext cx="9520239" cy="9772682"/>
          </a:xfrm>
          <a:prstGeom prst="rect">
            <a:avLst/>
          </a:prstGeom>
        </p:spPr>
        <p:txBody>
          <a:bodyPr anchor="ctr"/>
          <a:lstStyle/>
          <a:p>
            <a:pPr lvl="2"/>
            <a:r>
              <a:rPr lang="en-US" sz="4800" dirty="0">
                <a:solidFill>
                  <a:schemeClr val="bg1"/>
                </a:solidFill>
              </a:rPr>
              <a:t>Recommendations at Netflix</a:t>
            </a:r>
          </a:p>
          <a:p>
            <a:pPr lvl="2"/>
            <a:r>
              <a:rPr lang="en-US" sz="4800" dirty="0">
                <a:solidFill>
                  <a:schemeClr val="bg1"/>
                </a:solidFill>
              </a:rPr>
              <a:t>Hotel ranking in </a:t>
            </a:r>
            <a:r>
              <a:rPr lang="en-US" sz="4800" dirty="0" err="1">
                <a:solidFill>
                  <a:schemeClr val="bg1"/>
                </a:solidFill>
              </a:rPr>
              <a:t>Aviasales</a:t>
            </a:r>
            <a:endParaRPr lang="en-US" sz="4800" dirty="0">
              <a:solidFill>
                <a:schemeClr val="bg1"/>
              </a:solidFill>
            </a:endParaRPr>
          </a:p>
          <a:p>
            <a:pPr lvl="2"/>
            <a:r>
              <a:rPr lang="en-US" sz="4800" dirty="0">
                <a:solidFill>
                  <a:schemeClr val="bg1"/>
                </a:solidFill>
              </a:rPr>
              <a:t>Protection against bots in </a:t>
            </a:r>
            <a:r>
              <a:rPr lang="en-US" sz="4800" dirty="0" err="1">
                <a:solidFill>
                  <a:schemeClr val="bg1"/>
                </a:solidFill>
              </a:rPr>
              <a:t>CloudFlare</a:t>
            </a:r>
            <a:endParaRPr lang="en-US" sz="4800" dirty="0">
              <a:solidFill>
                <a:schemeClr val="bg1"/>
              </a:solidFill>
            </a:endParaRPr>
          </a:p>
          <a:p>
            <a:pPr lvl="2"/>
            <a:r>
              <a:rPr lang="en-US" sz="4800" dirty="0">
                <a:solidFill>
                  <a:schemeClr val="bg1"/>
                </a:solidFill>
              </a:rPr>
              <a:t>Particle classification in CERN</a:t>
            </a:r>
          </a:p>
          <a:p>
            <a:pPr lvl="2"/>
            <a:r>
              <a:rPr lang="en-US" sz="4800" dirty="0">
                <a:solidFill>
                  <a:schemeClr val="bg1"/>
                </a:solidFill>
              </a:rPr>
              <a:t>Medical research at University of NSW Sydney</a:t>
            </a:r>
          </a:p>
          <a:p>
            <a:pPr lvl="2"/>
            <a:r>
              <a:rPr lang="en-US" sz="4800" dirty="0">
                <a:solidFill>
                  <a:schemeClr val="bg1"/>
                </a:solidFill>
              </a:rPr>
              <a:t>Destination prediction in </a:t>
            </a:r>
            <a:r>
              <a:rPr lang="en-US" sz="4800" dirty="0" err="1">
                <a:solidFill>
                  <a:schemeClr val="bg1"/>
                </a:solidFill>
              </a:rPr>
              <a:t>Careem</a:t>
            </a:r>
            <a:r>
              <a:rPr lang="en-US" sz="4800" dirty="0">
                <a:solidFill>
                  <a:schemeClr val="bg1"/>
                </a:solidFill>
              </a:rPr>
              <a:t> taxi service</a:t>
            </a:r>
          </a:p>
          <a:p>
            <a:pPr lvl="2"/>
            <a:r>
              <a:rPr lang="en-US" sz="4800" dirty="0">
                <a:solidFill>
                  <a:schemeClr val="bg1"/>
                </a:solidFill>
              </a:rPr>
              <a:t>ML competitions on Kaggle</a:t>
            </a:r>
          </a:p>
          <a:p>
            <a:pPr lvl="2"/>
            <a:r>
              <a:rPr lang="en-US" sz="4800" dirty="0">
                <a:solidFill>
                  <a:schemeClr val="bg1"/>
                </a:solidFill>
              </a:rPr>
              <a:t>Join our Awesome Users List! </a:t>
            </a:r>
            <a:r>
              <a:rPr lang="en-US" sz="4800" dirty="0">
                <a:solidFill>
                  <a:schemeClr val="bg1"/>
                </a:solidFill>
                <a:sym typeface="Wingdings" pitchFamily="2" charset="2"/>
              </a:rPr>
              <a:t></a:t>
            </a:r>
            <a:endParaRPr lang="en-US" sz="4800" dirty="0">
              <a:solidFill>
                <a:schemeClr val="bg1"/>
              </a:solidFill>
            </a:endParaRPr>
          </a:p>
        </p:txBody>
      </p:sp>
      <p:pic>
        <p:nvPicPr>
          <p:cNvPr id="2052" name="Picture 4" descr="https://upload.wikimedia.org/wikipedia/ru/d/d1/Lhcb_logo.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42058" y="2597381"/>
            <a:ext cx="2932008" cy="200029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ÐÐ° Ð¸Ð·Ð¾Ð±ÑÐ°Ð¶ÐµÐ½Ð¸Ð¸ Ð¼Ð¾Ð¶ÐµÑ Ð½Ð°ÑÐ¾Ð´Ð¸ÑÑÑÑ: ÑÐµÐºÑÑ"/>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73786" y="4929535"/>
            <a:ext cx="2800280" cy="2800280"/>
          </a:xfrm>
          <a:prstGeom prst="rect">
            <a:avLst/>
          </a:prstGeom>
          <a:noFill/>
          <a:extLst>
            <a:ext uri="{909E8E84-426E-40DD-AFC4-6F175D3DCCD1}">
              <a14:hiddenFill xmlns:a14="http://schemas.microsoft.com/office/drawing/2010/main">
                <a:solidFill>
                  <a:srgbClr val="FFFFFF"/>
                </a:solidFill>
              </a14:hiddenFill>
            </a:ext>
          </a:extLst>
        </p:spPr>
      </p:pic>
      <p:pic>
        <p:nvPicPr>
          <p:cNvPr id="9" name="Рисунок 8"/>
          <p:cNvPicPr>
            <a:picLocks noChangeAspect="1"/>
          </p:cNvPicPr>
          <p:nvPr/>
        </p:nvPicPr>
        <p:blipFill>
          <a:blip r:embed="rId5"/>
          <a:stretch>
            <a:fillRect/>
          </a:stretch>
        </p:blipFill>
        <p:spPr>
          <a:xfrm>
            <a:off x="15341525" y="9965417"/>
            <a:ext cx="5469879" cy="1198164"/>
          </a:xfrm>
          <a:prstGeom prst="rect">
            <a:avLst/>
          </a:prstGeom>
        </p:spPr>
      </p:pic>
      <p:pic>
        <p:nvPicPr>
          <p:cNvPr id="10" name="Рисунок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324226" y="2825942"/>
            <a:ext cx="3995494" cy="1543169"/>
          </a:xfrm>
          <a:prstGeom prst="rect">
            <a:avLst/>
          </a:prstGeom>
        </p:spPr>
      </p:pic>
      <p:pic>
        <p:nvPicPr>
          <p:cNvPr id="6" name="Picture 5">
            <a:extLst>
              <a:ext uri="{FF2B5EF4-FFF2-40B4-BE49-F238E27FC236}">
                <a16:creationId xmlns:a16="http://schemas.microsoft.com/office/drawing/2014/main" id="{08867355-B8E4-AC4D-945F-26975D29D91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423358" y="8061676"/>
            <a:ext cx="8910812" cy="1277653"/>
          </a:xfrm>
          <a:prstGeom prst="rect">
            <a:avLst/>
          </a:prstGeom>
        </p:spPr>
      </p:pic>
      <p:pic>
        <p:nvPicPr>
          <p:cNvPr id="1026" name="Picture 2" descr="Image result for netflix 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7324226" y="4929535"/>
            <a:ext cx="3810000" cy="2857500"/>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a:extLst>
              <a:ext uri="{FF2B5EF4-FFF2-40B4-BE49-F238E27FC236}">
                <a16:creationId xmlns:a16="http://schemas.microsoft.com/office/drawing/2014/main" id="{8F8804DE-686B-7F4C-AD21-4731D0A32E92}"/>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5" name="Slide Number Placeholder 4">
            <a:extLst>
              <a:ext uri="{FF2B5EF4-FFF2-40B4-BE49-F238E27FC236}">
                <a16:creationId xmlns:a16="http://schemas.microsoft.com/office/drawing/2014/main" id="{882E0269-FBB1-2143-9883-7E461C552B17}"/>
              </a:ext>
            </a:extLst>
          </p:cNvPr>
          <p:cNvSpPr>
            <a:spLocks noGrp="1"/>
          </p:cNvSpPr>
          <p:nvPr>
            <p:ph type="sldNum" sz="quarter" idx="4"/>
          </p:nvPr>
        </p:nvSpPr>
        <p:spPr/>
        <p:txBody>
          <a:bodyPr/>
          <a:lstStyle/>
          <a:p>
            <a:fld id="{741C03D3-FA44-40EC-9A21-1FC4FEA3E22E}" type="slidenum">
              <a:rPr lang="ru-RU" smtClean="0"/>
              <a:pPr/>
              <a:t>14</a:t>
            </a:fld>
            <a:endParaRPr lang="ru-RU" dirty="0"/>
          </a:p>
        </p:txBody>
      </p:sp>
    </p:spTree>
    <p:extLst>
      <p:ext uri="{BB962C8B-B14F-4D97-AF65-F5344CB8AC3E}">
        <p14:creationId xmlns:p14="http://schemas.microsoft.com/office/powerpoint/2010/main" val="431670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Прямоугольник 5">
            <a:extLst>
              <a:ext uri="{FF2B5EF4-FFF2-40B4-BE49-F238E27FC236}">
                <a16:creationId xmlns:a16="http://schemas.microsoft.com/office/drawing/2014/main" id="{B64F1E18-32B5-8D43-8FB5-6A73EC87A62A}"/>
              </a:ext>
            </a:extLst>
          </p:cNvPr>
          <p:cNvSpPr/>
          <p:nvPr/>
        </p:nvSpPr>
        <p:spPr>
          <a:xfrm>
            <a:off x="12561888" y="-637309"/>
            <a:ext cx="12043785" cy="14990618"/>
          </a:xfrm>
          <a:prstGeom prst="rect">
            <a:avLst/>
          </a:prstGeom>
          <a:solidFill>
            <a:schemeClr val="bg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ru-RU" sz="3200" dirty="0">
              <a:ln w="0"/>
              <a:solidFill>
                <a:schemeClr val="tx1"/>
              </a:solidFill>
            </a:endParaRPr>
          </a:p>
        </p:txBody>
      </p:sp>
      <p:pic>
        <p:nvPicPr>
          <p:cNvPr id="699" name="Screen Shot 2018-03-21 at 20.01.12.png" descr="Screen Shot 2018-03-21 at 20.01.12.png"/>
          <p:cNvPicPr>
            <a:picLocks noChangeAspect="1"/>
          </p:cNvPicPr>
          <p:nvPr/>
        </p:nvPicPr>
        <p:blipFill>
          <a:blip r:embed="rId3"/>
          <a:stretch>
            <a:fillRect/>
          </a:stretch>
        </p:blipFill>
        <p:spPr>
          <a:xfrm>
            <a:off x="13268119" y="2297113"/>
            <a:ext cx="10631321" cy="9395121"/>
          </a:xfrm>
          <a:prstGeom prst="rect">
            <a:avLst/>
          </a:prstGeom>
          <a:ln w="12700">
            <a:miter lim="400000"/>
          </a:ln>
        </p:spPr>
      </p:pic>
      <p:sp>
        <p:nvSpPr>
          <p:cNvPr id="701" name="Использование в Яндексе: поиск"/>
          <p:cNvSpPr txBox="1">
            <a:spLocks noGrp="1"/>
          </p:cNvSpPr>
          <p:nvPr>
            <p:ph type="title"/>
          </p:nvPr>
        </p:nvSpPr>
        <p:spPr>
          <a:prstGeom prst="rect">
            <a:avLst/>
          </a:prstGeom>
        </p:spPr>
        <p:txBody>
          <a:bodyPr/>
          <a:lstStyle>
            <a:lvl1pPr algn="ctr"/>
          </a:lstStyle>
          <a:p>
            <a:pPr algn="l"/>
            <a:r>
              <a:rPr lang="en-US" dirty="0" err="1">
                <a:solidFill>
                  <a:schemeClr val="bg1"/>
                </a:solidFill>
              </a:rPr>
              <a:t>Yandex.Search</a:t>
            </a:r>
            <a:endParaRPr dirty="0">
              <a:solidFill>
                <a:schemeClr val="bg1"/>
              </a:solidFill>
            </a:endParaRPr>
          </a:p>
        </p:txBody>
      </p:sp>
      <p:sp>
        <p:nvSpPr>
          <p:cNvPr id="7" name="Объект 4">
            <a:extLst>
              <a:ext uri="{FF2B5EF4-FFF2-40B4-BE49-F238E27FC236}">
                <a16:creationId xmlns:a16="http://schemas.microsoft.com/office/drawing/2014/main" id="{CB0629B3-82F6-2F42-AAF7-39D4C36EB47F}"/>
              </a:ext>
            </a:extLst>
          </p:cNvPr>
          <p:cNvSpPr txBox="1">
            <a:spLocks/>
          </p:cNvSpPr>
          <p:nvPr/>
        </p:nvSpPr>
        <p:spPr>
          <a:xfrm>
            <a:off x="1587600" y="2854029"/>
            <a:ext cx="21224775" cy="9395121"/>
          </a:xfrm>
          <a:prstGeom prst="rect">
            <a:avLst/>
          </a:prstGeom>
        </p:spPr>
        <p:txBody>
          <a:bodyPr/>
          <a:lstStyle>
            <a:lvl1pPr marL="0" indent="0" algn="l" defTabSz="1828619" rtl="0" eaLnBrk="1" latinLnBrk="0" hangingPunct="1">
              <a:lnSpc>
                <a:spcPct val="100000"/>
              </a:lnSpc>
              <a:spcBef>
                <a:spcPts val="0"/>
              </a:spcBef>
              <a:spcAft>
                <a:spcPts val="600"/>
              </a:spcAft>
              <a:buFontTx/>
              <a:buNone/>
              <a:defRPr sz="3200" kern="1200">
                <a:solidFill>
                  <a:schemeClr val="tx1"/>
                </a:solidFill>
                <a:latin typeface="+mn-lt"/>
                <a:ea typeface="+mn-ea"/>
                <a:cs typeface="+mn-cs"/>
              </a:defRPr>
            </a:lvl1pPr>
            <a:lvl2pPr marL="720000" indent="-719964" algn="l" defTabSz="1907905" rtl="0" eaLnBrk="1" latinLnBrk="0" hangingPunct="1">
              <a:lnSpc>
                <a:spcPct val="100000"/>
              </a:lnSpc>
              <a:spcBef>
                <a:spcPts val="0"/>
              </a:spcBef>
              <a:spcAft>
                <a:spcPts val="600"/>
              </a:spcAft>
              <a:buClr>
                <a:schemeClr val="bg2"/>
              </a:buClr>
              <a:buSzPct val="120000"/>
              <a:buFont typeface="Arial Unicode MS" panose="020B0604020202020204" pitchFamily="34" charset="-128"/>
              <a:buChar char="▎"/>
              <a:defRPr sz="3200" b="1" kern="1200" baseline="0">
                <a:solidFill>
                  <a:schemeClr val="tx1"/>
                </a:solidFill>
                <a:latin typeface="+mn-lt"/>
                <a:ea typeface="+mn-ea"/>
                <a:cs typeface="+mn-cs"/>
              </a:defRPr>
            </a:lvl2pPr>
            <a:lvl3pPr marL="720000" indent="-715963" algn="l" defTabSz="1828619" rtl="0" eaLnBrk="1" latinLnBrk="0" hangingPunct="1">
              <a:lnSpc>
                <a:spcPct val="100000"/>
              </a:lnSpc>
              <a:spcBef>
                <a:spcPts val="0"/>
              </a:spcBef>
              <a:spcAft>
                <a:spcPts val="600"/>
              </a:spcAft>
              <a:buSzPct val="150000"/>
              <a:buFont typeface="Arial" panose="020B0604020202020204" pitchFamily="34" charset="0"/>
              <a:buChar char="›"/>
              <a:tabLst/>
              <a:defRPr sz="3200" kern="1200">
                <a:solidFill>
                  <a:schemeClr val="tx1"/>
                </a:solidFill>
                <a:latin typeface="+mn-lt"/>
                <a:ea typeface="+mn-ea"/>
                <a:cs typeface="+mn-cs"/>
              </a:defRPr>
            </a:lvl3pPr>
            <a:lvl4pPr marL="720000" indent="-715963" algn="l" defTabSz="1828619" rtl="0" eaLnBrk="1" latinLnBrk="0" hangingPunct="1">
              <a:lnSpc>
                <a:spcPct val="100000"/>
              </a:lnSpc>
              <a:spcBef>
                <a:spcPts val="0"/>
              </a:spcBef>
              <a:spcAft>
                <a:spcPts val="600"/>
              </a:spcAft>
              <a:buFont typeface="+mj-lt"/>
              <a:buAutoNum type="arabicPeriod"/>
              <a:tabLst/>
              <a:defRPr sz="3200" kern="1200">
                <a:solidFill>
                  <a:schemeClr val="tx1"/>
                </a:solidFill>
                <a:latin typeface="+mn-lt"/>
                <a:ea typeface="+mn-ea"/>
                <a:cs typeface="+mn-cs"/>
              </a:defRPr>
            </a:lvl4pPr>
            <a:lvl5pPr marL="0" indent="0" algn="l" defTabSz="1828619" rtl="0" eaLnBrk="1" latinLnBrk="0" hangingPunct="1">
              <a:lnSpc>
                <a:spcPct val="100000"/>
              </a:lnSpc>
              <a:spcBef>
                <a:spcPts val="0"/>
              </a:spcBef>
              <a:spcAft>
                <a:spcPts val="600"/>
              </a:spcAft>
              <a:buFontTx/>
              <a:buNone/>
              <a:defRPr sz="32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lvl="1"/>
            <a:r>
              <a:rPr lang="en-US" dirty="0">
                <a:solidFill>
                  <a:schemeClr val="bg1"/>
                </a:solidFill>
              </a:rPr>
              <a:t>Task?</a:t>
            </a:r>
          </a:p>
          <a:p>
            <a:pPr lvl="2"/>
            <a:r>
              <a:rPr lang="en-US" dirty="0">
                <a:solidFill>
                  <a:schemeClr val="bg1"/>
                </a:solidFill>
              </a:rPr>
              <a:t>Search document order prediction</a:t>
            </a:r>
          </a:p>
          <a:p>
            <a:pPr lvl="1"/>
            <a:endParaRPr lang="en-US" dirty="0">
              <a:solidFill>
                <a:schemeClr val="bg1"/>
              </a:solidFill>
            </a:endParaRPr>
          </a:p>
          <a:p>
            <a:pPr lvl="1"/>
            <a:r>
              <a:rPr lang="en-US" dirty="0">
                <a:solidFill>
                  <a:schemeClr val="bg1"/>
                </a:solidFill>
              </a:rPr>
              <a:t>Task type: ranking</a:t>
            </a:r>
            <a:br>
              <a:rPr lang="en-US" dirty="0">
                <a:solidFill>
                  <a:schemeClr val="bg1"/>
                </a:solidFill>
              </a:rPr>
            </a:br>
            <a:endParaRPr lang="en-US" dirty="0">
              <a:solidFill>
                <a:schemeClr val="bg1"/>
              </a:solidFill>
            </a:endParaRPr>
          </a:p>
          <a:p>
            <a:pPr lvl="1"/>
            <a:r>
              <a:rPr lang="en-US" dirty="0">
                <a:solidFill>
                  <a:schemeClr val="bg1"/>
                </a:solidFill>
              </a:rPr>
              <a:t>Dataset features:</a:t>
            </a:r>
          </a:p>
          <a:p>
            <a:pPr lvl="2"/>
            <a:r>
              <a:rPr lang="en-US" dirty="0">
                <a:solidFill>
                  <a:schemeClr val="bg1"/>
                </a:solidFill>
              </a:rPr>
              <a:t>Classic features (PageRank, BM25 and others)</a:t>
            </a:r>
          </a:p>
          <a:p>
            <a:pPr lvl="2"/>
            <a:r>
              <a:rPr lang="en-US" dirty="0">
                <a:solidFill>
                  <a:schemeClr val="bg1"/>
                </a:solidFill>
              </a:rPr>
              <a:t>Neural Networks output</a:t>
            </a:r>
          </a:p>
          <a:p>
            <a:pPr lvl="1"/>
            <a:endParaRPr lang="en-US" dirty="0">
              <a:solidFill>
                <a:schemeClr val="bg1"/>
              </a:solidFill>
            </a:endParaRPr>
          </a:p>
          <a:p>
            <a:pPr lvl="1"/>
            <a:r>
              <a:rPr lang="en-US" dirty="0" err="1">
                <a:solidFill>
                  <a:schemeClr val="bg1"/>
                </a:solidFill>
              </a:rPr>
              <a:t>CatBoost</a:t>
            </a:r>
            <a:r>
              <a:rPr lang="en-US" dirty="0">
                <a:solidFill>
                  <a:schemeClr val="bg1"/>
                </a:solidFill>
              </a:rPr>
              <a:t> features used:</a:t>
            </a:r>
          </a:p>
          <a:p>
            <a:pPr lvl="2"/>
            <a:r>
              <a:rPr lang="en-US" dirty="0" err="1">
                <a:solidFill>
                  <a:schemeClr val="bg1"/>
                </a:solidFill>
              </a:rPr>
              <a:t>YetiRankPairwise</a:t>
            </a:r>
            <a:r>
              <a:rPr lang="en-US" dirty="0">
                <a:solidFill>
                  <a:schemeClr val="bg1"/>
                </a:solidFill>
              </a:rPr>
              <a:t> target</a:t>
            </a:r>
          </a:p>
          <a:p>
            <a:pPr lvl="2"/>
            <a:r>
              <a:rPr lang="en-US" dirty="0">
                <a:solidFill>
                  <a:schemeClr val="bg1"/>
                </a:solidFill>
              </a:rPr>
              <a:t>Distributed GPU training</a:t>
            </a:r>
          </a:p>
          <a:p>
            <a:pPr lvl="2"/>
            <a:r>
              <a:rPr lang="en-US" dirty="0">
                <a:solidFill>
                  <a:schemeClr val="bg1"/>
                </a:solidFill>
              </a:rPr>
              <a:t>Model blending</a:t>
            </a:r>
          </a:p>
          <a:p>
            <a:pPr lvl="2"/>
            <a:r>
              <a:rPr lang="en-US" dirty="0">
                <a:solidFill>
                  <a:schemeClr val="bg1"/>
                </a:solidFill>
              </a:rPr>
              <a:t>Feature importance analysis</a:t>
            </a:r>
          </a:p>
          <a:p>
            <a:pPr lvl="2"/>
            <a:r>
              <a:rPr lang="en-US" dirty="0">
                <a:solidFill>
                  <a:schemeClr val="bg1"/>
                </a:solidFill>
              </a:rPr>
              <a:t>Ranking analysis</a:t>
            </a:r>
          </a:p>
        </p:txBody>
      </p:sp>
      <p:sp>
        <p:nvSpPr>
          <p:cNvPr id="2" name="Footer Placeholder 1">
            <a:extLst>
              <a:ext uri="{FF2B5EF4-FFF2-40B4-BE49-F238E27FC236}">
                <a16:creationId xmlns:a16="http://schemas.microsoft.com/office/drawing/2014/main" id="{E747F32D-B092-BD4B-8BDF-F91900824674}"/>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4" name="Slide Number Placeholder 3">
            <a:extLst>
              <a:ext uri="{FF2B5EF4-FFF2-40B4-BE49-F238E27FC236}">
                <a16:creationId xmlns:a16="http://schemas.microsoft.com/office/drawing/2014/main" id="{CE3AF5A2-ADF4-EB41-B888-51D09EADF3DE}"/>
              </a:ext>
            </a:extLst>
          </p:cNvPr>
          <p:cNvSpPr>
            <a:spLocks noGrp="1"/>
          </p:cNvSpPr>
          <p:nvPr>
            <p:ph type="sldNum" sz="quarter" idx="4"/>
          </p:nvPr>
        </p:nvSpPr>
        <p:spPr/>
        <p:txBody>
          <a:bodyPr/>
          <a:lstStyle/>
          <a:p>
            <a:fld id="{741C03D3-FA44-40EC-9A21-1FC4FEA3E22E}" type="slidenum">
              <a:rPr lang="ru-RU" smtClean="0"/>
              <a:pPr/>
              <a:t>15</a:t>
            </a:fld>
            <a:endParaRPr lang="ru-RU" dirty="0"/>
          </a:p>
        </p:txBody>
      </p:sp>
    </p:spTree>
    <p:extLst>
      <p:ext uri="{BB962C8B-B14F-4D97-AF65-F5344CB8AC3E}">
        <p14:creationId xmlns:p14="http://schemas.microsoft.com/office/powerpoint/2010/main" val="2065290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Прямоугольник 4">
            <a:extLst>
              <a:ext uri="{FF2B5EF4-FFF2-40B4-BE49-F238E27FC236}">
                <a16:creationId xmlns:a16="http://schemas.microsoft.com/office/drawing/2014/main" id="{4F0E8442-510D-3B41-BB57-4B31D18331E2}"/>
              </a:ext>
            </a:extLst>
          </p:cNvPr>
          <p:cNvSpPr/>
          <p:nvPr/>
        </p:nvSpPr>
        <p:spPr>
          <a:xfrm>
            <a:off x="12561888" y="-637309"/>
            <a:ext cx="12043785" cy="14990618"/>
          </a:xfrm>
          <a:prstGeom prst="rect">
            <a:avLst/>
          </a:prstGeom>
          <a:solidFill>
            <a:schemeClr val="bg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ru-RU" sz="3200" dirty="0">
              <a:ln w="0"/>
              <a:solidFill>
                <a:schemeClr val="tx1"/>
              </a:solidFill>
            </a:endParaRPr>
          </a:p>
        </p:txBody>
      </p:sp>
      <p:sp>
        <p:nvSpPr>
          <p:cNvPr id="679" name="Использование в Яндексе: погода"/>
          <p:cNvSpPr txBox="1">
            <a:spLocks noGrp="1"/>
          </p:cNvSpPr>
          <p:nvPr>
            <p:ph type="title"/>
          </p:nvPr>
        </p:nvSpPr>
        <p:spPr>
          <a:prstGeom prst="rect">
            <a:avLst/>
          </a:prstGeom>
        </p:spPr>
        <p:txBody>
          <a:bodyPr/>
          <a:lstStyle>
            <a:lvl1pPr algn="ctr"/>
          </a:lstStyle>
          <a:p>
            <a:pPr algn="l"/>
            <a:r>
              <a:rPr lang="en-US" dirty="0" err="1">
                <a:solidFill>
                  <a:schemeClr val="bg1"/>
                </a:solidFill>
              </a:rPr>
              <a:t>Yandex.Weather</a:t>
            </a:r>
            <a:endParaRPr dirty="0">
              <a:solidFill>
                <a:schemeClr val="bg1"/>
              </a:solidFill>
            </a:endParaRPr>
          </a:p>
        </p:txBody>
      </p:sp>
      <p:sp>
        <p:nvSpPr>
          <p:cNvPr id="7" name="Объект 4">
            <a:extLst>
              <a:ext uri="{FF2B5EF4-FFF2-40B4-BE49-F238E27FC236}">
                <a16:creationId xmlns:a16="http://schemas.microsoft.com/office/drawing/2014/main" id="{57A91EB4-8CC5-D549-84C9-4CA6779E8AFF}"/>
              </a:ext>
            </a:extLst>
          </p:cNvPr>
          <p:cNvSpPr txBox="1">
            <a:spLocks/>
          </p:cNvSpPr>
          <p:nvPr/>
        </p:nvSpPr>
        <p:spPr>
          <a:xfrm>
            <a:off x="1587600" y="2921000"/>
            <a:ext cx="9872563" cy="9328150"/>
          </a:xfrm>
          <a:prstGeom prst="rect">
            <a:avLst/>
          </a:prstGeom>
        </p:spPr>
        <p:txBody>
          <a:bodyPr/>
          <a:lstStyle>
            <a:lvl1pPr marL="0" indent="0" algn="l" defTabSz="1828619" rtl="0" eaLnBrk="1" latinLnBrk="0" hangingPunct="1">
              <a:lnSpc>
                <a:spcPct val="100000"/>
              </a:lnSpc>
              <a:spcBef>
                <a:spcPts val="0"/>
              </a:spcBef>
              <a:spcAft>
                <a:spcPts val="600"/>
              </a:spcAft>
              <a:buFontTx/>
              <a:buNone/>
              <a:defRPr sz="3200" kern="1200">
                <a:solidFill>
                  <a:schemeClr val="tx1"/>
                </a:solidFill>
                <a:latin typeface="+mn-lt"/>
                <a:ea typeface="+mn-ea"/>
                <a:cs typeface="+mn-cs"/>
              </a:defRPr>
            </a:lvl1pPr>
            <a:lvl2pPr marL="720000" indent="-719964" algn="l" defTabSz="1907905" rtl="0" eaLnBrk="1" latinLnBrk="0" hangingPunct="1">
              <a:lnSpc>
                <a:spcPct val="100000"/>
              </a:lnSpc>
              <a:spcBef>
                <a:spcPts val="0"/>
              </a:spcBef>
              <a:spcAft>
                <a:spcPts val="600"/>
              </a:spcAft>
              <a:buClr>
                <a:schemeClr val="bg2"/>
              </a:buClr>
              <a:buSzPct val="120000"/>
              <a:buFont typeface="Arial Unicode MS" panose="020B0604020202020204" pitchFamily="34" charset="-128"/>
              <a:buChar char="▎"/>
              <a:defRPr sz="3200" b="1" kern="1200" baseline="0">
                <a:solidFill>
                  <a:schemeClr val="tx1"/>
                </a:solidFill>
                <a:latin typeface="+mn-lt"/>
                <a:ea typeface="+mn-ea"/>
                <a:cs typeface="+mn-cs"/>
              </a:defRPr>
            </a:lvl2pPr>
            <a:lvl3pPr marL="720000" indent="-715963" algn="l" defTabSz="1828619" rtl="0" eaLnBrk="1" latinLnBrk="0" hangingPunct="1">
              <a:lnSpc>
                <a:spcPct val="100000"/>
              </a:lnSpc>
              <a:spcBef>
                <a:spcPts val="0"/>
              </a:spcBef>
              <a:spcAft>
                <a:spcPts val="600"/>
              </a:spcAft>
              <a:buSzPct val="150000"/>
              <a:buFont typeface="Arial" panose="020B0604020202020204" pitchFamily="34" charset="0"/>
              <a:buChar char="›"/>
              <a:tabLst/>
              <a:defRPr sz="3200" kern="1200">
                <a:solidFill>
                  <a:schemeClr val="tx1"/>
                </a:solidFill>
                <a:latin typeface="+mn-lt"/>
                <a:ea typeface="+mn-ea"/>
                <a:cs typeface="+mn-cs"/>
              </a:defRPr>
            </a:lvl3pPr>
            <a:lvl4pPr marL="720000" indent="-715963" algn="l" defTabSz="1828619" rtl="0" eaLnBrk="1" latinLnBrk="0" hangingPunct="1">
              <a:lnSpc>
                <a:spcPct val="100000"/>
              </a:lnSpc>
              <a:spcBef>
                <a:spcPts val="0"/>
              </a:spcBef>
              <a:spcAft>
                <a:spcPts val="600"/>
              </a:spcAft>
              <a:buFont typeface="+mj-lt"/>
              <a:buAutoNum type="arabicPeriod"/>
              <a:tabLst/>
              <a:defRPr sz="3200" kern="1200">
                <a:solidFill>
                  <a:schemeClr val="tx1"/>
                </a:solidFill>
                <a:latin typeface="+mn-lt"/>
                <a:ea typeface="+mn-ea"/>
                <a:cs typeface="+mn-cs"/>
              </a:defRPr>
            </a:lvl4pPr>
            <a:lvl5pPr marL="0" indent="0" algn="l" defTabSz="1828619" rtl="0" eaLnBrk="1" latinLnBrk="0" hangingPunct="1">
              <a:lnSpc>
                <a:spcPct val="100000"/>
              </a:lnSpc>
              <a:spcBef>
                <a:spcPts val="0"/>
              </a:spcBef>
              <a:spcAft>
                <a:spcPts val="600"/>
              </a:spcAft>
              <a:buFontTx/>
              <a:buNone/>
              <a:defRPr sz="32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lvl="1"/>
            <a:r>
              <a:rPr lang="en-US" dirty="0">
                <a:solidFill>
                  <a:schemeClr val="bg1"/>
                </a:solidFill>
              </a:rPr>
              <a:t>Task?</a:t>
            </a:r>
          </a:p>
          <a:p>
            <a:pPr lvl="2"/>
            <a:r>
              <a:rPr lang="en-US" dirty="0">
                <a:solidFill>
                  <a:schemeClr val="bg1"/>
                </a:solidFill>
              </a:rPr>
              <a:t>Cloudiness type and temperature prediction</a:t>
            </a:r>
          </a:p>
          <a:p>
            <a:pPr lvl="1"/>
            <a:r>
              <a:rPr lang="en-US" dirty="0">
                <a:solidFill>
                  <a:schemeClr val="bg1"/>
                </a:solidFill>
              </a:rPr>
              <a:t>Task type: multiclassification and regression</a:t>
            </a:r>
            <a:br>
              <a:rPr lang="en-US" dirty="0">
                <a:solidFill>
                  <a:schemeClr val="bg1"/>
                </a:solidFill>
              </a:rPr>
            </a:br>
            <a:endParaRPr lang="en-US" dirty="0">
              <a:solidFill>
                <a:schemeClr val="bg1"/>
              </a:solidFill>
            </a:endParaRPr>
          </a:p>
          <a:p>
            <a:pPr lvl="1"/>
            <a:r>
              <a:rPr lang="en-US" dirty="0">
                <a:solidFill>
                  <a:schemeClr val="bg1"/>
                </a:solidFill>
              </a:rPr>
              <a:t>Dataset features</a:t>
            </a:r>
          </a:p>
          <a:p>
            <a:pPr lvl="2"/>
            <a:r>
              <a:rPr lang="en-US" dirty="0">
                <a:solidFill>
                  <a:schemeClr val="bg1"/>
                </a:solidFill>
              </a:rPr>
              <a:t>Physical weather model output</a:t>
            </a:r>
          </a:p>
          <a:p>
            <a:pPr lvl="2"/>
            <a:r>
              <a:rPr lang="en-US" dirty="0">
                <a:solidFill>
                  <a:schemeClr val="bg1"/>
                </a:solidFill>
              </a:rPr>
              <a:t>Neural network output</a:t>
            </a:r>
          </a:p>
          <a:p>
            <a:pPr lvl="2"/>
            <a:r>
              <a:rPr lang="en-US" dirty="0">
                <a:solidFill>
                  <a:schemeClr val="bg1"/>
                </a:solidFill>
              </a:rPr>
              <a:t>Online-data from weather stations</a:t>
            </a:r>
          </a:p>
          <a:p>
            <a:pPr lvl="2"/>
            <a:r>
              <a:rPr lang="en-US" dirty="0">
                <a:solidFill>
                  <a:schemeClr val="bg1"/>
                </a:solidFill>
              </a:rPr>
              <a:t>Weather historical data</a:t>
            </a:r>
          </a:p>
          <a:p>
            <a:pPr lvl="1"/>
            <a:endParaRPr lang="en-US" dirty="0">
              <a:solidFill>
                <a:schemeClr val="bg1"/>
              </a:solidFill>
            </a:endParaRPr>
          </a:p>
          <a:p>
            <a:pPr lvl="1"/>
            <a:r>
              <a:rPr lang="en-US" dirty="0" err="1">
                <a:solidFill>
                  <a:schemeClr val="bg1"/>
                </a:solidFill>
              </a:rPr>
              <a:t>CatBoost</a:t>
            </a:r>
            <a:r>
              <a:rPr lang="en-US" dirty="0">
                <a:solidFill>
                  <a:schemeClr val="bg1"/>
                </a:solidFill>
              </a:rPr>
              <a:t> features used:</a:t>
            </a:r>
          </a:p>
          <a:p>
            <a:pPr lvl="2"/>
            <a:r>
              <a:rPr lang="en-US" dirty="0">
                <a:solidFill>
                  <a:schemeClr val="bg1"/>
                </a:solidFill>
              </a:rPr>
              <a:t>Multiclassification target and RMSE (for temperature)</a:t>
            </a:r>
          </a:p>
          <a:p>
            <a:pPr lvl="2"/>
            <a:r>
              <a:rPr lang="en-US" dirty="0">
                <a:solidFill>
                  <a:schemeClr val="bg1"/>
                </a:solidFill>
              </a:rPr>
              <a:t>GPU training</a:t>
            </a:r>
          </a:p>
          <a:p>
            <a:pPr lvl="2"/>
            <a:r>
              <a:rPr lang="en-US" dirty="0">
                <a:solidFill>
                  <a:schemeClr val="bg1"/>
                </a:solidFill>
              </a:rPr>
              <a:t>Feature importance analysis</a:t>
            </a:r>
          </a:p>
          <a:p>
            <a:pPr lvl="2"/>
            <a:r>
              <a:rPr lang="en-US" dirty="0">
                <a:solidFill>
                  <a:schemeClr val="bg1"/>
                </a:solidFill>
              </a:rPr>
              <a:t>Training process visualization</a:t>
            </a:r>
          </a:p>
        </p:txBody>
      </p:sp>
      <p:pic>
        <p:nvPicPr>
          <p:cNvPr id="2" name="Рисунок 1"/>
          <p:cNvPicPr>
            <a:picLocks noChangeAspect="1"/>
          </p:cNvPicPr>
          <p:nvPr/>
        </p:nvPicPr>
        <p:blipFill>
          <a:blip r:embed="rId3"/>
          <a:stretch>
            <a:fillRect/>
          </a:stretch>
        </p:blipFill>
        <p:spPr>
          <a:xfrm>
            <a:off x="12667059" y="5058026"/>
            <a:ext cx="11938614" cy="3327571"/>
          </a:xfrm>
          <a:prstGeom prst="rect">
            <a:avLst/>
          </a:prstGeom>
        </p:spPr>
      </p:pic>
      <p:sp>
        <p:nvSpPr>
          <p:cNvPr id="3" name="Footer Placeholder 2">
            <a:extLst>
              <a:ext uri="{FF2B5EF4-FFF2-40B4-BE49-F238E27FC236}">
                <a16:creationId xmlns:a16="http://schemas.microsoft.com/office/drawing/2014/main" id="{22D6EF72-8B62-7443-9960-235F239F483F}"/>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6" name="Slide Number Placeholder 5">
            <a:extLst>
              <a:ext uri="{FF2B5EF4-FFF2-40B4-BE49-F238E27FC236}">
                <a16:creationId xmlns:a16="http://schemas.microsoft.com/office/drawing/2014/main" id="{01DB7A8B-0081-BB45-A612-0F03054111AF}"/>
              </a:ext>
            </a:extLst>
          </p:cNvPr>
          <p:cNvSpPr>
            <a:spLocks noGrp="1"/>
          </p:cNvSpPr>
          <p:nvPr>
            <p:ph type="sldNum" sz="quarter" idx="4"/>
          </p:nvPr>
        </p:nvSpPr>
        <p:spPr/>
        <p:txBody>
          <a:bodyPr/>
          <a:lstStyle/>
          <a:p>
            <a:fld id="{741C03D3-FA44-40EC-9A21-1FC4FEA3E22E}" type="slidenum">
              <a:rPr lang="ru-RU" smtClean="0"/>
              <a:pPr/>
              <a:t>16</a:t>
            </a:fld>
            <a:endParaRPr lang="ru-RU" dirty="0"/>
          </a:p>
        </p:txBody>
      </p:sp>
    </p:spTree>
    <p:extLst>
      <p:ext uri="{BB962C8B-B14F-4D97-AF65-F5344CB8AC3E}">
        <p14:creationId xmlns:p14="http://schemas.microsoft.com/office/powerpoint/2010/main" val="11759097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V100 Training performance: 1000 trees</a:t>
            </a:r>
            <a:endParaRPr lang="ru-RU" dirty="0">
              <a:solidFill>
                <a:schemeClr val="bg1"/>
              </a:solidFill>
            </a:endParaRPr>
          </a:p>
        </p:txBody>
      </p:sp>
      <p:sp>
        <p:nvSpPr>
          <p:cNvPr id="4" name="Content Placeholder 3">
            <a:extLst>
              <a:ext uri="{FF2B5EF4-FFF2-40B4-BE49-F238E27FC236}">
                <a16:creationId xmlns:a16="http://schemas.microsoft.com/office/drawing/2014/main" id="{B00583D9-4F0B-5F49-92F0-5273BDD1D04E}"/>
              </a:ext>
            </a:extLst>
          </p:cNvPr>
          <p:cNvSpPr>
            <a:spLocks noGrp="1"/>
          </p:cNvSpPr>
          <p:nvPr>
            <p:ph idx="1"/>
          </p:nvPr>
        </p:nvSpPr>
        <p:spPr>
          <a:xfrm>
            <a:off x="207817" y="2332231"/>
            <a:ext cx="8321041" cy="11084511"/>
          </a:xfrm>
        </p:spPr>
        <p:txBody>
          <a:bodyPr/>
          <a:lstStyle/>
          <a:p>
            <a:r>
              <a:rPr lang="en-RU" dirty="0">
                <a:solidFill>
                  <a:schemeClr val="bg1"/>
                </a:solidFill>
              </a:rPr>
              <a:t>GPU training time on single NVIDIA Tesla V100</a:t>
            </a:r>
          </a:p>
          <a:p>
            <a:endParaRPr lang="en-RU" dirty="0">
              <a:solidFill>
                <a:schemeClr val="bg1"/>
              </a:solidFill>
            </a:endParaRPr>
          </a:p>
          <a:p>
            <a:pPr lvl="1"/>
            <a:r>
              <a:rPr lang="en-RU" b="0" dirty="0">
                <a:solidFill>
                  <a:schemeClr val="bg1"/>
                </a:solidFill>
              </a:rPr>
              <a:t>Higgs</a:t>
            </a:r>
          </a:p>
          <a:p>
            <a:pPr marL="36" lvl="1" indent="0">
              <a:buNone/>
            </a:pPr>
            <a:r>
              <a:rPr lang="en-RU" b="0" dirty="0">
                <a:solidFill>
                  <a:schemeClr val="bg1"/>
                </a:solidFill>
              </a:rPr>
              <a:t>    10.5mln objects</a:t>
            </a:r>
          </a:p>
          <a:p>
            <a:r>
              <a:rPr lang="en-RU" dirty="0">
                <a:solidFill>
                  <a:schemeClr val="bg1"/>
                </a:solidFill>
              </a:rPr>
              <a:t>    28 features</a:t>
            </a:r>
          </a:p>
          <a:p>
            <a:pPr lvl="1"/>
            <a:r>
              <a:rPr lang="en-RU" b="0" dirty="0">
                <a:solidFill>
                  <a:schemeClr val="bg1"/>
                </a:solidFill>
              </a:rPr>
              <a:t>Epsilon</a:t>
            </a:r>
          </a:p>
          <a:p>
            <a:r>
              <a:rPr lang="en-RU" dirty="0">
                <a:solidFill>
                  <a:schemeClr val="bg1"/>
                </a:solidFill>
              </a:rPr>
              <a:t>    400k objects</a:t>
            </a:r>
          </a:p>
          <a:p>
            <a:r>
              <a:rPr lang="en-RU" dirty="0">
                <a:solidFill>
                  <a:schemeClr val="bg1"/>
                </a:solidFill>
              </a:rPr>
              <a:t>    2k features</a:t>
            </a:r>
          </a:p>
          <a:p>
            <a:pPr lvl="1"/>
            <a:r>
              <a:rPr lang="en-RU" b="0" dirty="0">
                <a:solidFill>
                  <a:schemeClr val="bg1"/>
                </a:solidFill>
              </a:rPr>
              <a:t>Airlines</a:t>
            </a:r>
          </a:p>
          <a:p>
            <a:pPr marL="36" lvl="1" indent="0">
              <a:buNone/>
            </a:pPr>
            <a:r>
              <a:rPr lang="en-RU" b="0" dirty="0">
                <a:solidFill>
                  <a:schemeClr val="bg1"/>
                </a:solidFill>
              </a:rPr>
              <a:t>    23mln </a:t>
            </a:r>
            <a:r>
              <a:rPr lang="en-GB" b="0" dirty="0">
                <a:solidFill>
                  <a:schemeClr val="bg1"/>
                </a:solidFill>
              </a:rPr>
              <a:t>objects</a:t>
            </a:r>
          </a:p>
          <a:p>
            <a:pPr marL="36" lvl="1" indent="0">
              <a:buNone/>
            </a:pPr>
            <a:r>
              <a:rPr lang="en-GB" b="0" dirty="0">
                <a:solidFill>
                  <a:schemeClr val="bg1"/>
                </a:solidFill>
              </a:rPr>
              <a:t>    13 features</a:t>
            </a:r>
          </a:p>
          <a:p>
            <a:pPr marL="36" lvl="1" indent="0">
              <a:buNone/>
            </a:pPr>
            <a:endParaRPr lang="en-RU" sz="2800" dirty="0">
              <a:solidFill>
                <a:schemeClr val="bg1"/>
              </a:solidFill>
            </a:endParaRPr>
          </a:p>
          <a:p>
            <a:pPr marL="36" lvl="1" indent="0">
              <a:buNone/>
            </a:pPr>
            <a:r>
              <a:rPr lang="en-RU" sz="2800" dirty="0">
                <a:solidFill>
                  <a:schemeClr val="bg1"/>
                </a:solidFill>
              </a:rPr>
              <a:t>CatBoost v0.24.1, Lightgbm 2.3.1, XGBoost 1.0.2</a:t>
            </a:r>
            <a:endParaRPr lang="en-GB" sz="2800" dirty="0">
              <a:solidFill>
                <a:schemeClr val="bg1"/>
              </a:solidFill>
            </a:endParaRPr>
          </a:p>
          <a:p>
            <a:pPr marL="36" lvl="1" indent="0">
              <a:buNone/>
            </a:pPr>
            <a:endParaRPr lang="en-RU" b="0" dirty="0">
              <a:solidFill>
                <a:schemeClr val="bg1"/>
              </a:solidFill>
            </a:endParaRPr>
          </a:p>
          <a:p>
            <a:pPr marL="36" lvl="1" indent="0">
              <a:buNone/>
            </a:pPr>
            <a:endParaRPr lang="en-RU" b="0" dirty="0">
              <a:solidFill>
                <a:schemeClr val="bg1"/>
              </a:solidFill>
            </a:endParaRPr>
          </a:p>
          <a:p>
            <a:endParaRPr lang="en-RU" dirty="0">
              <a:solidFill>
                <a:schemeClr val="bg1"/>
              </a:solidFill>
            </a:endParaRPr>
          </a:p>
        </p:txBody>
      </p:sp>
      <p:sp>
        <p:nvSpPr>
          <p:cNvPr id="24" name="Объект 2"/>
          <p:cNvSpPr txBox="1">
            <a:spLocks/>
          </p:cNvSpPr>
          <p:nvPr/>
        </p:nvSpPr>
        <p:spPr>
          <a:xfrm>
            <a:off x="681644" y="2510141"/>
            <a:ext cx="6101541" cy="9460922"/>
          </a:xfrm>
          <a:prstGeom prst="rect">
            <a:avLst/>
          </a:prstGeom>
        </p:spPr>
        <p:txBody>
          <a:bodyPr vert="horz" lIns="0" tIns="0" rIns="0" bIns="0" rtlCol="0" anchor="t">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kern="1200">
                <a:solidFill>
                  <a:schemeClr val="tx1"/>
                </a:solidFill>
                <a:latin typeface="+mn-lt"/>
                <a:ea typeface="+mn-ea"/>
                <a:cs typeface="+mn-cs"/>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b="1" kern="1200" baseline="0">
                <a:solidFill>
                  <a:schemeClr val="tx1"/>
                </a:solidFill>
                <a:latin typeface="+mn-lt"/>
                <a:ea typeface="+mn-ea"/>
                <a:cs typeface="+mn-cs"/>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kern="1200">
                <a:solidFill>
                  <a:schemeClr val="tx1"/>
                </a:solidFill>
                <a:latin typeface="+mn-lt"/>
                <a:ea typeface="+mn-ea"/>
                <a:cs typeface="+mn-cs"/>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kern="1200">
                <a:solidFill>
                  <a:schemeClr val="tx1"/>
                </a:solidFill>
                <a:latin typeface="+mn-lt"/>
                <a:ea typeface="+mn-ea"/>
                <a:cs typeface="+mn-cs"/>
              </a:defRPr>
            </a:lvl4pPr>
            <a:lvl5pPr marL="0" marR="0" indent="0" algn="l" defTabSz="1828619" rtl="0" eaLnBrk="1" fontAlgn="auto" latinLnBrk="0" hangingPunct="1">
              <a:lnSpc>
                <a:spcPct val="100000"/>
              </a:lnSpc>
              <a:spcBef>
                <a:spcPts val="0"/>
              </a:spcBef>
              <a:spcAft>
                <a:spcPts val="600"/>
              </a:spcAft>
              <a:buClrTx/>
              <a:buSzTx/>
              <a:buFontTx/>
              <a:buNone/>
              <a:tabLst/>
              <a:defRPr sz="48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lvl="2"/>
            <a:endParaRPr lang="en-US" dirty="0">
              <a:solidFill>
                <a:srgbClr val="FFFFFF"/>
              </a:solidFill>
            </a:endParaRPr>
          </a:p>
        </p:txBody>
      </p:sp>
      <p:graphicFrame>
        <p:nvGraphicFramePr>
          <p:cNvPr id="3" name="Chart 2">
            <a:extLst>
              <a:ext uri="{FF2B5EF4-FFF2-40B4-BE49-F238E27FC236}">
                <a16:creationId xmlns:a16="http://schemas.microsoft.com/office/drawing/2014/main" id="{5ECBB226-92AB-1340-B9BE-1AB9231189B7}"/>
              </a:ext>
            </a:extLst>
          </p:cNvPr>
          <p:cNvGraphicFramePr/>
          <p:nvPr>
            <p:extLst>
              <p:ext uri="{D42A27DB-BD31-4B8C-83A1-F6EECF244321}">
                <p14:modId xmlns:p14="http://schemas.microsoft.com/office/powerpoint/2010/main" val="3910799034"/>
              </p:ext>
            </p:extLst>
          </p:nvPr>
        </p:nvGraphicFramePr>
        <p:xfrm>
          <a:off x="8838653" y="2159997"/>
          <a:ext cx="14862116" cy="10836628"/>
        </p:xfrm>
        <a:graphic>
          <a:graphicData uri="http://schemas.openxmlformats.org/drawingml/2006/chart">
            <c:chart xmlns:c="http://schemas.openxmlformats.org/drawingml/2006/chart" xmlns:r="http://schemas.openxmlformats.org/officeDocument/2006/relationships" r:id="rId3"/>
          </a:graphicData>
        </a:graphic>
      </p:graphicFrame>
      <p:sp>
        <p:nvSpPr>
          <p:cNvPr id="6" name="Footer Placeholder 5">
            <a:extLst>
              <a:ext uri="{FF2B5EF4-FFF2-40B4-BE49-F238E27FC236}">
                <a16:creationId xmlns:a16="http://schemas.microsoft.com/office/drawing/2014/main" id="{0434D86E-D824-194A-82EA-D11D24FAA8BF}"/>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7" name="Slide Number Placeholder 6">
            <a:extLst>
              <a:ext uri="{FF2B5EF4-FFF2-40B4-BE49-F238E27FC236}">
                <a16:creationId xmlns:a16="http://schemas.microsoft.com/office/drawing/2014/main" id="{EB52E092-AD0B-914E-A3E4-B845A9057927}"/>
              </a:ext>
            </a:extLst>
          </p:cNvPr>
          <p:cNvSpPr>
            <a:spLocks noGrp="1"/>
          </p:cNvSpPr>
          <p:nvPr>
            <p:ph type="sldNum" sz="quarter" idx="4"/>
          </p:nvPr>
        </p:nvSpPr>
        <p:spPr/>
        <p:txBody>
          <a:bodyPr/>
          <a:lstStyle/>
          <a:p>
            <a:fld id="{741C03D3-FA44-40EC-9A21-1FC4FEA3E22E}" type="slidenum">
              <a:rPr lang="ru-RU" smtClean="0"/>
              <a:pPr/>
              <a:t>17</a:t>
            </a:fld>
            <a:endParaRPr lang="ru-RU" dirty="0"/>
          </a:p>
        </p:txBody>
      </p:sp>
    </p:spTree>
    <p:extLst>
      <p:ext uri="{BB962C8B-B14F-4D97-AF65-F5344CB8AC3E}">
        <p14:creationId xmlns:p14="http://schemas.microsoft.com/office/powerpoint/2010/main" val="24981068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9" name="Rounded Rectangle 38">
            <a:extLst>
              <a:ext uri="{FF2B5EF4-FFF2-40B4-BE49-F238E27FC236}">
                <a16:creationId xmlns:a16="http://schemas.microsoft.com/office/drawing/2014/main" id="{37BC1D82-F9FC-AF44-8A58-95489C782CCE}"/>
              </a:ext>
            </a:extLst>
          </p:cNvPr>
          <p:cNvSpPr/>
          <p:nvPr/>
        </p:nvSpPr>
        <p:spPr>
          <a:xfrm>
            <a:off x="465513" y="2344189"/>
            <a:ext cx="23791025" cy="7547956"/>
          </a:xfrm>
          <a:prstGeom prst="roundRect">
            <a:avLst/>
          </a:prstGeom>
          <a:solidFill>
            <a:schemeClr val="bg1">
              <a:lumMod val="95000"/>
            </a:schemeClr>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r>
              <a:rPr lang="en-RU" sz="6600" dirty="0">
                <a:ln w="0"/>
                <a:solidFill>
                  <a:schemeClr val="tx1"/>
                </a:solidFill>
              </a:rPr>
              <a:t>OpenMPI</a:t>
            </a:r>
          </a:p>
        </p:txBody>
      </p:sp>
      <p:sp>
        <p:nvSpPr>
          <p:cNvPr id="2" name="Заголовок 1"/>
          <p:cNvSpPr>
            <a:spLocks noGrp="1"/>
          </p:cNvSpPr>
          <p:nvPr>
            <p:ph type="title"/>
          </p:nvPr>
        </p:nvSpPr>
        <p:spPr/>
        <p:txBody>
          <a:bodyPr/>
          <a:lstStyle/>
          <a:p>
            <a:r>
              <a:rPr lang="en-US" dirty="0">
                <a:solidFill>
                  <a:schemeClr val="bg1"/>
                </a:solidFill>
              </a:rPr>
              <a:t>Distributed training: multi-host multi-GPU</a:t>
            </a:r>
            <a:endParaRPr lang="ru-RU" dirty="0">
              <a:solidFill>
                <a:schemeClr val="bg1"/>
              </a:solidFill>
            </a:endParaRPr>
          </a:p>
        </p:txBody>
      </p:sp>
      <p:sp>
        <p:nvSpPr>
          <p:cNvPr id="18" name="Rounded Rectangle 17">
            <a:extLst>
              <a:ext uri="{FF2B5EF4-FFF2-40B4-BE49-F238E27FC236}">
                <a16:creationId xmlns:a16="http://schemas.microsoft.com/office/drawing/2014/main" id="{FBAAD031-95FB-AF45-A6CA-02D15AC9DFE7}"/>
              </a:ext>
            </a:extLst>
          </p:cNvPr>
          <p:cNvSpPr/>
          <p:nvPr/>
        </p:nvSpPr>
        <p:spPr>
          <a:xfrm>
            <a:off x="651164" y="2934313"/>
            <a:ext cx="11252662" cy="5216944"/>
          </a:xfrm>
          <a:prstGeom prst="roundRect">
            <a:avLst/>
          </a:prstGeom>
          <a:solidFill>
            <a:schemeClr val="bg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r>
              <a:rPr lang="en-RU" sz="3200" dirty="0">
                <a:ln w="0"/>
                <a:solidFill>
                  <a:schemeClr val="tx1"/>
                </a:solidFill>
              </a:rPr>
              <a:t>Host rank 0</a:t>
            </a:r>
          </a:p>
        </p:txBody>
      </p:sp>
      <p:sp>
        <p:nvSpPr>
          <p:cNvPr id="19" name="Rounded Rectangle 18">
            <a:extLst>
              <a:ext uri="{FF2B5EF4-FFF2-40B4-BE49-F238E27FC236}">
                <a16:creationId xmlns:a16="http://schemas.microsoft.com/office/drawing/2014/main" id="{A39E52AB-96D5-5049-9AEB-8273E2AF2709}"/>
              </a:ext>
            </a:extLst>
          </p:cNvPr>
          <p:cNvSpPr/>
          <p:nvPr/>
        </p:nvSpPr>
        <p:spPr>
          <a:xfrm>
            <a:off x="1141219" y="3268085"/>
            <a:ext cx="10649579" cy="4063740"/>
          </a:xfrm>
          <a:prstGeom prst="roundRect">
            <a:avLst>
              <a:gd name="adj" fmla="val 21188"/>
            </a:avLst>
          </a:prstGeom>
          <a:solidFill>
            <a:schemeClr val="bg2">
              <a:lumMod val="60000"/>
              <a:lumOff val="40000"/>
            </a:schemeClr>
          </a:solidFill>
          <a:ln w="19050">
            <a:solidFill>
              <a:schemeClr val="bg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800" dirty="0">
                <a:ln w="0"/>
                <a:solidFill>
                  <a:schemeClr val="tx1"/>
                </a:solidFill>
              </a:rPr>
              <a:t>CatBoost</a:t>
            </a:r>
          </a:p>
        </p:txBody>
      </p:sp>
      <p:sp>
        <p:nvSpPr>
          <p:cNvPr id="20" name="Rounded Rectangle 19">
            <a:extLst>
              <a:ext uri="{FF2B5EF4-FFF2-40B4-BE49-F238E27FC236}">
                <a16:creationId xmlns:a16="http://schemas.microsoft.com/office/drawing/2014/main" id="{7054B19A-4A3A-EB4D-ACD3-2B82F7805596}"/>
              </a:ext>
            </a:extLst>
          </p:cNvPr>
          <p:cNvSpPr/>
          <p:nvPr/>
        </p:nvSpPr>
        <p:spPr>
          <a:xfrm>
            <a:off x="1389994" y="3591024"/>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0</a:t>
            </a:r>
            <a:endParaRPr lang="ru-RU" sz="2400" dirty="0">
              <a:ln w="0"/>
              <a:solidFill>
                <a:schemeClr val="tx1"/>
              </a:solidFill>
            </a:endParaRPr>
          </a:p>
          <a:p>
            <a:pPr algn="ctr">
              <a:lnSpc>
                <a:spcPct val="90000"/>
              </a:lnSpc>
            </a:pPr>
            <a:r>
              <a:rPr lang="en-US" sz="2400" dirty="0">
                <a:ln w="0"/>
                <a:solidFill>
                  <a:schemeClr val="tx1"/>
                </a:solidFill>
              </a:rPr>
              <a:t>Data 0</a:t>
            </a:r>
            <a:endParaRPr lang="en-RU" sz="2400" dirty="0">
              <a:ln w="0"/>
              <a:solidFill>
                <a:schemeClr val="tx1"/>
              </a:solidFill>
            </a:endParaRPr>
          </a:p>
        </p:txBody>
      </p:sp>
      <p:sp>
        <p:nvSpPr>
          <p:cNvPr id="21" name="Rounded Rectangle 20">
            <a:extLst>
              <a:ext uri="{FF2B5EF4-FFF2-40B4-BE49-F238E27FC236}">
                <a16:creationId xmlns:a16="http://schemas.microsoft.com/office/drawing/2014/main" id="{FA11B33B-C81E-FF44-A943-3719E0D778E0}"/>
              </a:ext>
            </a:extLst>
          </p:cNvPr>
          <p:cNvSpPr/>
          <p:nvPr/>
        </p:nvSpPr>
        <p:spPr>
          <a:xfrm>
            <a:off x="1402457" y="5644821"/>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2</a:t>
            </a:r>
            <a:endParaRPr lang="ru-RU" sz="2400" dirty="0">
              <a:ln w="0"/>
              <a:solidFill>
                <a:schemeClr val="tx1"/>
              </a:solidFill>
            </a:endParaRPr>
          </a:p>
          <a:p>
            <a:pPr algn="ctr">
              <a:lnSpc>
                <a:spcPct val="90000"/>
              </a:lnSpc>
            </a:pPr>
            <a:r>
              <a:rPr lang="en-US" sz="2400" dirty="0">
                <a:ln w="0"/>
                <a:solidFill>
                  <a:schemeClr val="tx1"/>
                </a:solidFill>
              </a:rPr>
              <a:t>Data 2</a:t>
            </a:r>
            <a:endParaRPr lang="en-RU" sz="2400" dirty="0">
              <a:ln w="0"/>
              <a:solidFill>
                <a:schemeClr val="tx1"/>
              </a:solidFill>
            </a:endParaRPr>
          </a:p>
        </p:txBody>
      </p:sp>
      <p:sp>
        <p:nvSpPr>
          <p:cNvPr id="22" name="Rounded Rectangle 21">
            <a:extLst>
              <a:ext uri="{FF2B5EF4-FFF2-40B4-BE49-F238E27FC236}">
                <a16:creationId xmlns:a16="http://schemas.microsoft.com/office/drawing/2014/main" id="{515A8844-C495-C44C-8D51-D2FE0DC7CE2D}"/>
              </a:ext>
            </a:extLst>
          </p:cNvPr>
          <p:cNvSpPr/>
          <p:nvPr/>
        </p:nvSpPr>
        <p:spPr>
          <a:xfrm>
            <a:off x="3796698" y="5656644"/>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3</a:t>
            </a:r>
            <a:endParaRPr lang="ru-RU" sz="2400" dirty="0">
              <a:ln w="0"/>
              <a:solidFill>
                <a:schemeClr val="tx1"/>
              </a:solidFill>
            </a:endParaRPr>
          </a:p>
          <a:p>
            <a:pPr algn="ctr">
              <a:lnSpc>
                <a:spcPct val="90000"/>
              </a:lnSpc>
            </a:pPr>
            <a:r>
              <a:rPr lang="en-US" sz="2400" dirty="0">
                <a:ln w="0"/>
                <a:solidFill>
                  <a:schemeClr val="tx1"/>
                </a:solidFill>
              </a:rPr>
              <a:t>Data 3</a:t>
            </a:r>
          </a:p>
        </p:txBody>
      </p:sp>
      <p:sp>
        <p:nvSpPr>
          <p:cNvPr id="23" name="Rounded Rectangle 22">
            <a:extLst>
              <a:ext uri="{FF2B5EF4-FFF2-40B4-BE49-F238E27FC236}">
                <a16:creationId xmlns:a16="http://schemas.microsoft.com/office/drawing/2014/main" id="{B0EFF306-095E-9740-8442-49188A434CB6}"/>
              </a:ext>
            </a:extLst>
          </p:cNvPr>
          <p:cNvSpPr/>
          <p:nvPr/>
        </p:nvSpPr>
        <p:spPr>
          <a:xfrm>
            <a:off x="3796699" y="3574473"/>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1</a:t>
            </a:r>
            <a:endParaRPr lang="ru-RU" sz="2400" dirty="0">
              <a:ln w="0"/>
              <a:solidFill>
                <a:schemeClr val="tx1"/>
              </a:solidFill>
            </a:endParaRPr>
          </a:p>
          <a:p>
            <a:pPr algn="ctr">
              <a:lnSpc>
                <a:spcPct val="90000"/>
              </a:lnSpc>
            </a:pPr>
            <a:r>
              <a:rPr lang="en-US" sz="2400" dirty="0">
                <a:ln w="0"/>
                <a:solidFill>
                  <a:schemeClr val="tx1"/>
                </a:solidFill>
              </a:rPr>
              <a:t>Data 1</a:t>
            </a:r>
          </a:p>
        </p:txBody>
      </p:sp>
      <p:sp>
        <p:nvSpPr>
          <p:cNvPr id="24" name="Rounded Rectangle 23">
            <a:extLst>
              <a:ext uri="{FF2B5EF4-FFF2-40B4-BE49-F238E27FC236}">
                <a16:creationId xmlns:a16="http://schemas.microsoft.com/office/drawing/2014/main" id="{707BEC34-A83E-6740-ADE6-1A0757A55311}"/>
              </a:ext>
            </a:extLst>
          </p:cNvPr>
          <p:cNvSpPr/>
          <p:nvPr/>
        </p:nvSpPr>
        <p:spPr>
          <a:xfrm>
            <a:off x="6203404" y="3591024"/>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4</a:t>
            </a:r>
            <a:endParaRPr lang="ru-RU" sz="2400" dirty="0">
              <a:ln w="0"/>
              <a:solidFill>
                <a:schemeClr val="tx1"/>
              </a:solidFill>
            </a:endParaRPr>
          </a:p>
          <a:p>
            <a:pPr algn="ctr">
              <a:lnSpc>
                <a:spcPct val="90000"/>
              </a:lnSpc>
            </a:pPr>
            <a:r>
              <a:rPr lang="en-US" sz="2400" dirty="0">
                <a:ln w="0"/>
                <a:solidFill>
                  <a:schemeClr val="tx1"/>
                </a:solidFill>
              </a:rPr>
              <a:t>Data 4</a:t>
            </a:r>
            <a:endParaRPr lang="en-RU" sz="2400" dirty="0">
              <a:ln w="0"/>
              <a:solidFill>
                <a:schemeClr val="tx1"/>
              </a:solidFill>
            </a:endParaRPr>
          </a:p>
        </p:txBody>
      </p:sp>
      <p:sp>
        <p:nvSpPr>
          <p:cNvPr id="25" name="Rounded Rectangle 24">
            <a:extLst>
              <a:ext uri="{FF2B5EF4-FFF2-40B4-BE49-F238E27FC236}">
                <a16:creationId xmlns:a16="http://schemas.microsoft.com/office/drawing/2014/main" id="{9E5C86E0-027C-EA42-8514-BB074B6A49A3}"/>
              </a:ext>
            </a:extLst>
          </p:cNvPr>
          <p:cNvSpPr/>
          <p:nvPr/>
        </p:nvSpPr>
        <p:spPr>
          <a:xfrm>
            <a:off x="6203404" y="5621980"/>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6</a:t>
            </a:r>
            <a:endParaRPr lang="ru-RU" sz="2400" dirty="0">
              <a:ln w="0"/>
              <a:solidFill>
                <a:schemeClr val="tx1"/>
              </a:solidFill>
            </a:endParaRPr>
          </a:p>
          <a:p>
            <a:pPr algn="ctr">
              <a:lnSpc>
                <a:spcPct val="90000"/>
              </a:lnSpc>
            </a:pPr>
            <a:r>
              <a:rPr lang="en-US" sz="2400" dirty="0">
                <a:ln w="0"/>
                <a:solidFill>
                  <a:schemeClr val="tx1"/>
                </a:solidFill>
              </a:rPr>
              <a:t>Data 6</a:t>
            </a:r>
          </a:p>
        </p:txBody>
      </p:sp>
      <p:sp>
        <p:nvSpPr>
          <p:cNvPr id="26" name="Rounded Rectangle 25">
            <a:extLst>
              <a:ext uri="{FF2B5EF4-FFF2-40B4-BE49-F238E27FC236}">
                <a16:creationId xmlns:a16="http://schemas.microsoft.com/office/drawing/2014/main" id="{7DEF6984-893A-D34A-91AE-DE37EF85CDB3}"/>
              </a:ext>
            </a:extLst>
          </p:cNvPr>
          <p:cNvSpPr/>
          <p:nvPr/>
        </p:nvSpPr>
        <p:spPr>
          <a:xfrm>
            <a:off x="8599484" y="5621980"/>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7</a:t>
            </a:r>
            <a:endParaRPr lang="ru-RU" sz="2400" dirty="0">
              <a:ln w="0"/>
              <a:solidFill>
                <a:schemeClr val="tx1"/>
              </a:solidFill>
            </a:endParaRPr>
          </a:p>
          <a:p>
            <a:pPr algn="ctr">
              <a:lnSpc>
                <a:spcPct val="90000"/>
              </a:lnSpc>
            </a:pPr>
            <a:r>
              <a:rPr lang="en-US" sz="2400" dirty="0">
                <a:ln w="0"/>
                <a:solidFill>
                  <a:schemeClr val="tx1"/>
                </a:solidFill>
              </a:rPr>
              <a:t>Data 7</a:t>
            </a:r>
            <a:endParaRPr lang="en-RU" sz="2400" dirty="0">
              <a:ln w="0"/>
              <a:solidFill>
                <a:schemeClr val="tx1"/>
              </a:solidFill>
            </a:endParaRPr>
          </a:p>
        </p:txBody>
      </p:sp>
      <p:sp>
        <p:nvSpPr>
          <p:cNvPr id="27" name="Rounded Rectangle 26">
            <a:extLst>
              <a:ext uri="{FF2B5EF4-FFF2-40B4-BE49-F238E27FC236}">
                <a16:creationId xmlns:a16="http://schemas.microsoft.com/office/drawing/2014/main" id="{3906273E-AA83-3D4A-8C82-2DC1D6471C44}"/>
              </a:ext>
            </a:extLst>
          </p:cNvPr>
          <p:cNvSpPr/>
          <p:nvPr/>
        </p:nvSpPr>
        <p:spPr>
          <a:xfrm>
            <a:off x="8597784" y="3591024"/>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5</a:t>
            </a:r>
            <a:endParaRPr lang="ru-RU" sz="2400" dirty="0">
              <a:ln w="0"/>
              <a:solidFill>
                <a:schemeClr val="tx1"/>
              </a:solidFill>
            </a:endParaRPr>
          </a:p>
          <a:p>
            <a:pPr algn="ctr">
              <a:lnSpc>
                <a:spcPct val="90000"/>
              </a:lnSpc>
            </a:pPr>
            <a:r>
              <a:rPr lang="en-US" sz="2400" dirty="0">
                <a:ln w="0"/>
                <a:solidFill>
                  <a:schemeClr val="tx1"/>
                </a:solidFill>
              </a:rPr>
              <a:t>Data 5</a:t>
            </a:r>
            <a:endParaRPr lang="en-RU" sz="2400" dirty="0">
              <a:ln w="0"/>
              <a:solidFill>
                <a:schemeClr val="tx1"/>
              </a:solidFill>
            </a:endParaRPr>
          </a:p>
        </p:txBody>
      </p:sp>
      <p:sp>
        <p:nvSpPr>
          <p:cNvPr id="29" name="Rounded Rectangle 28">
            <a:extLst>
              <a:ext uri="{FF2B5EF4-FFF2-40B4-BE49-F238E27FC236}">
                <a16:creationId xmlns:a16="http://schemas.microsoft.com/office/drawing/2014/main" id="{D377CDE4-5862-C641-8DB0-8456C310FC10}"/>
              </a:ext>
            </a:extLst>
          </p:cNvPr>
          <p:cNvSpPr/>
          <p:nvPr/>
        </p:nvSpPr>
        <p:spPr>
          <a:xfrm>
            <a:off x="12857019" y="2934313"/>
            <a:ext cx="11252662" cy="5216944"/>
          </a:xfrm>
          <a:prstGeom prst="roundRect">
            <a:avLst/>
          </a:prstGeom>
          <a:solidFill>
            <a:schemeClr val="bg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endParaRPr lang="en-RU" sz="3200" dirty="0">
              <a:ln w="0"/>
              <a:solidFill>
                <a:schemeClr val="tx1"/>
              </a:solidFill>
            </a:endParaRPr>
          </a:p>
          <a:p>
            <a:pPr algn="ctr">
              <a:lnSpc>
                <a:spcPct val="90000"/>
              </a:lnSpc>
            </a:pPr>
            <a:r>
              <a:rPr lang="en-RU" sz="3200" dirty="0">
                <a:ln w="0"/>
                <a:solidFill>
                  <a:schemeClr val="tx1"/>
                </a:solidFill>
              </a:rPr>
              <a:t>Host rank N</a:t>
            </a:r>
          </a:p>
        </p:txBody>
      </p:sp>
      <p:sp>
        <p:nvSpPr>
          <p:cNvPr id="30" name="Rounded Rectangle 29">
            <a:extLst>
              <a:ext uri="{FF2B5EF4-FFF2-40B4-BE49-F238E27FC236}">
                <a16:creationId xmlns:a16="http://schemas.microsoft.com/office/drawing/2014/main" id="{77948D27-7C2D-174E-BF7E-4226FB427718}"/>
              </a:ext>
            </a:extLst>
          </p:cNvPr>
          <p:cNvSpPr/>
          <p:nvPr/>
        </p:nvSpPr>
        <p:spPr>
          <a:xfrm>
            <a:off x="13183004" y="3268085"/>
            <a:ext cx="10649579" cy="4063740"/>
          </a:xfrm>
          <a:prstGeom prst="roundRect">
            <a:avLst>
              <a:gd name="adj" fmla="val 21188"/>
            </a:avLst>
          </a:prstGeom>
          <a:solidFill>
            <a:schemeClr val="bg2">
              <a:lumMod val="60000"/>
              <a:lumOff val="40000"/>
            </a:schemeClr>
          </a:solidFill>
          <a:ln w="19050">
            <a:solidFill>
              <a:schemeClr val="bg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3200" dirty="0">
                <a:ln w="0"/>
                <a:solidFill>
                  <a:schemeClr val="tx1"/>
                </a:solidFill>
              </a:rPr>
              <a:t>CatBoost</a:t>
            </a:r>
          </a:p>
        </p:txBody>
      </p:sp>
      <p:sp>
        <p:nvSpPr>
          <p:cNvPr id="31" name="Rounded Rectangle 30">
            <a:extLst>
              <a:ext uri="{FF2B5EF4-FFF2-40B4-BE49-F238E27FC236}">
                <a16:creationId xmlns:a16="http://schemas.microsoft.com/office/drawing/2014/main" id="{890EFE8F-7D25-154B-89E1-ADE546604807}"/>
              </a:ext>
            </a:extLst>
          </p:cNvPr>
          <p:cNvSpPr/>
          <p:nvPr/>
        </p:nvSpPr>
        <p:spPr>
          <a:xfrm>
            <a:off x="13595849" y="3591024"/>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0</a:t>
            </a:r>
            <a:endParaRPr lang="ru-RU" sz="2400" dirty="0">
              <a:ln w="0"/>
              <a:solidFill>
                <a:schemeClr val="tx1"/>
              </a:solidFill>
            </a:endParaRPr>
          </a:p>
          <a:p>
            <a:pPr algn="ctr">
              <a:lnSpc>
                <a:spcPct val="90000"/>
              </a:lnSpc>
            </a:pPr>
            <a:r>
              <a:rPr lang="en-US" sz="2400" dirty="0">
                <a:ln w="0"/>
                <a:solidFill>
                  <a:schemeClr val="tx1"/>
                </a:solidFill>
              </a:rPr>
              <a:t>Data N*8 + 0</a:t>
            </a:r>
            <a:endParaRPr lang="en-RU" sz="2400" dirty="0">
              <a:ln w="0"/>
              <a:solidFill>
                <a:schemeClr val="tx1"/>
              </a:solidFill>
            </a:endParaRPr>
          </a:p>
        </p:txBody>
      </p:sp>
      <p:sp>
        <p:nvSpPr>
          <p:cNvPr id="32" name="Rounded Rectangle 31">
            <a:extLst>
              <a:ext uri="{FF2B5EF4-FFF2-40B4-BE49-F238E27FC236}">
                <a16:creationId xmlns:a16="http://schemas.microsoft.com/office/drawing/2014/main" id="{2FC88336-0BAE-114F-924F-F50728530A14}"/>
              </a:ext>
            </a:extLst>
          </p:cNvPr>
          <p:cNvSpPr/>
          <p:nvPr/>
        </p:nvSpPr>
        <p:spPr>
          <a:xfrm>
            <a:off x="13608312" y="5644821"/>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2</a:t>
            </a:r>
            <a:endParaRPr lang="ru-RU" sz="2400" dirty="0">
              <a:ln w="0"/>
              <a:solidFill>
                <a:schemeClr val="tx1"/>
              </a:solidFill>
            </a:endParaRPr>
          </a:p>
          <a:p>
            <a:pPr algn="ctr">
              <a:lnSpc>
                <a:spcPct val="90000"/>
              </a:lnSpc>
            </a:pPr>
            <a:r>
              <a:rPr lang="en-US" sz="2400" dirty="0">
                <a:ln w="0"/>
                <a:solidFill>
                  <a:schemeClr val="tx1"/>
                </a:solidFill>
              </a:rPr>
              <a:t>Data N*8 + 2</a:t>
            </a:r>
            <a:endParaRPr lang="en-RU" sz="2400" dirty="0">
              <a:ln w="0"/>
              <a:solidFill>
                <a:schemeClr val="tx1"/>
              </a:solidFill>
            </a:endParaRPr>
          </a:p>
        </p:txBody>
      </p:sp>
      <p:sp>
        <p:nvSpPr>
          <p:cNvPr id="33" name="Rounded Rectangle 32">
            <a:extLst>
              <a:ext uri="{FF2B5EF4-FFF2-40B4-BE49-F238E27FC236}">
                <a16:creationId xmlns:a16="http://schemas.microsoft.com/office/drawing/2014/main" id="{8B0474A1-DD97-104A-9D2A-E1F6790EF0DC}"/>
              </a:ext>
            </a:extLst>
          </p:cNvPr>
          <p:cNvSpPr/>
          <p:nvPr/>
        </p:nvSpPr>
        <p:spPr>
          <a:xfrm>
            <a:off x="16002553" y="5656644"/>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3</a:t>
            </a:r>
            <a:endParaRPr lang="ru-RU" sz="2400" dirty="0">
              <a:ln w="0"/>
              <a:solidFill>
                <a:schemeClr val="tx1"/>
              </a:solidFill>
            </a:endParaRPr>
          </a:p>
          <a:p>
            <a:pPr algn="ctr">
              <a:lnSpc>
                <a:spcPct val="90000"/>
              </a:lnSpc>
            </a:pPr>
            <a:r>
              <a:rPr lang="en-US" sz="2400" dirty="0">
                <a:ln w="0"/>
                <a:solidFill>
                  <a:schemeClr val="tx1"/>
                </a:solidFill>
              </a:rPr>
              <a:t>Data N*8 + 3</a:t>
            </a:r>
          </a:p>
        </p:txBody>
      </p:sp>
      <p:sp>
        <p:nvSpPr>
          <p:cNvPr id="34" name="Rounded Rectangle 33">
            <a:extLst>
              <a:ext uri="{FF2B5EF4-FFF2-40B4-BE49-F238E27FC236}">
                <a16:creationId xmlns:a16="http://schemas.microsoft.com/office/drawing/2014/main" id="{DEA125E0-DB04-5C46-993C-659E7567E969}"/>
              </a:ext>
            </a:extLst>
          </p:cNvPr>
          <p:cNvSpPr/>
          <p:nvPr/>
        </p:nvSpPr>
        <p:spPr>
          <a:xfrm>
            <a:off x="16002554" y="3574473"/>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1</a:t>
            </a:r>
            <a:endParaRPr lang="ru-RU" sz="2400" dirty="0">
              <a:ln w="0"/>
              <a:solidFill>
                <a:schemeClr val="tx1"/>
              </a:solidFill>
            </a:endParaRPr>
          </a:p>
          <a:p>
            <a:pPr algn="ctr">
              <a:lnSpc>
                <a:spcPct val="90000"/>
              </a:lnSpc>
            </a:pPr>
            <a:r>
              <a:rPr lang="en-US" sz="2400" dirty="0">
                <a:ln w="0"/>
                <a:solidFill>
                  <a:schemeClr val="tx1"/>
                </a:solidFill>
              </a:rPr>
              <a:t>Data N*8 + 1</a:t>
            </a:r>
          </a:p>
        </p:txBody>
      </p:sp>
      <p:sp>
        <p:nvSpPr>
          <p:cNvPr id="35" name="Rounded Rectangle 34">
            <a:extLst>
              <a:ext uri="{FF2B5EF4-FFF2-40B4-BE49-F238E27FC236}">
                <a16:creationId xmlns:a16="http://schemas.microsoft.com/office/drawing/2014/main" id="{4B945BB4-8843-7A46-A45E-380EAF5D46C0}"/>
              </a:ext>
            </a:extLst>
          </p:cNvPr>
          <p:cNvSpPr/>
          <p:nvPr/>
        </p:nvSpPr>
        <p:spPr>
          <a:xfrm>
            <a:off x="18409259" y="3591024"/>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4</a:t>
            </a:r>
            <a:endParaRPr lang="ru-RU" sz="2400" dirty="0">
              <a:ln w="0"/>
              <a:solidFill>
                <a:schemeClr val="tx1"/>
              </a:solidFill>
            </a:endParaRPr>
          </a:p>
          <a:p>
            <a:pPr algn="ctr">
              <a:lnSpc>
                <a:spcPct val="90000"/>
              </a:lnSpc>
            </a:pPr>
            <a:r>
              <a:rPr lang="en-US" sz="2400" dirty="0">
                <a:ln w="0"/>
                <a:solidFill>
                  <a:schemeClr val="tx1"/>
                </a:solidFill>
              </a:rPr>
              <a:t>Data N*8 + 4</a:t>
            </a:r>
            <a:endParaRPr lang="en-RU" sz="2400" dirty="0">
              <a:ln w="0"/>
              <a:solidFill>
                <a:schemeClr val="tx1"/>
              </a:solidFill>
            </a:endParaRPr>
          </a:p>
        </p:txBody>
      </p:sp>
      <p:sp>
        <p:nvSpPr>
          <p:cNvPr id="36" name="Rounded Rectangle 35">
            <a:extLst>
              <a:ext uri="{FF2B5EF4-FFF2-40B4-BE49-F238E27FC236}">
                <a16:creationId xmlns:a16="http://schemas.microsoft.com/office/drawing/2014/main" id="{A116CBFB-B71B-E74E-B5AF-9432D90825DD}"/>
              </a:ext>
            </a:extLst>
          </p:cNvPr>
          <p:cNvSpPr/>
          <p:nvPr/>
        </p:nvSpPr>
        <p:spPr>
          <a:xfrm>
            <a:off x="18409259" y="5621980"/>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6</a:t>
            </a:r>
            <a:endParaRPr lang="ru-RU" sz="2400" dirty="0">
              <a:ln w="0"/>
              <a:solidFill>
                <a:schemeClr val="tx1"/>
              </a:solidFill>
            </a:endParaRPr>
          </a:p>
          <a:p>
            <a:pPr algn="ctr">
              <a:lnSpc>
                <a:spcPct val="90000"/>
              </a:lnSpc>
            </a:pPr>
            <a:r>
              <a:rPr lang="en-US" sz="2400" dirty="0">
                <a:ln w="0"/>
                <a:solidFill>
                  <a:schemeClr val="tx1"/>
                </a:solidFill>
              </a:rPr>
              <a:t>Data N*8 + 6</a:t>
            </a:r>
          </a:p>
        </p:txBody>
      </p:sp>
      <p:sp>
        <p:nvSpPr>
          <p:cNvPr id="37" name="Rounded Rectangle 36">
            <a:extLst>
              <a:ext uri="{FF2B5EF4-FFF2-40B4-BE49-F238E27FC236}">
                <a16:creationId xmlns:a16="http://schemas.microsoft.com/office/drawing/2014/main" id="{BB9A0F62-53A3-F848-B28C-7DC4D13C1F09}"/>
              </a:ext>
            </a:extLst>
          </p:cNvPr>
          <p:cNvSpPr/>
          <p:nvPr/>
        </p:nvSpPr>
        <p:spPr>
          <a:xfrm>
            <a:off x="20805339" y="5621980"/>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7</a:t>
            </a:r>
            <a:endParaRPr lang="ru-RU" sz="2400" dirty="0">
              <a:ln w="0"/>
              <a:solidFill>
                <a:schemeClr val="tx1"/>
              </a:solidFill>
            </a:endParaRPr>
          </a:p>
          <a:p>
            <a:pPr algn="ctr">
              <a:lnSpc>
                <a:spcPct val="90000"/>
              </a:lnSpc>
            </a:pPr>
            <a:r>
              <a:rPr lang="en-US" sz="2400" dirty="0">
                <a:ln w="0"/>
                <a:solidFill>
                  <a:schemeClr val="tx1"/>
                </a:solidFill>
              </a:rPr>
              <a:t>Data N*8 + 7</a:t>
            </a:r>
            <a:endParaRPr lang="en-RU" sz="2400" dirty="0">
              <a:ln w="0"/>
              <a:solidFill>
                <a:schemeClr val="tx1"/>
              </a:solidFill>
            </a:endParaRPr>
          </a:p>
        </p:txBody>
      </p:sp>
      <p:sp>
        <p:nvSpPr>
          <p:cNvPr id="38" name="Rounded Rectangle 37">
            <a:extLst>
              <a:ext uri="{FF2B5EF4-FFF2-40B4-BE49-F238E27FC236}">
                <a16:creationId xmlns:a16="http://schemas.microsoft.com/office/drawing/2014/main" id="{B03F9C23-F273-314B-8B1B-0705D2E335FE}"/>
              </a:ext>
            </a:extLst>
          </p:cNvPr>
          <p:cNvSpPr/>
          <p:nvPr/>
        </p:nvSpPr>
        <p:spPr>
          <a:xfrm>
            <a:off x="20803639" y="3591024"/>
            <a:ext cx="2165219" cy="1305738"/>
          </a:xfrm>
          <a:prstGeom prst="roundRect">
            <a:avLst/>
          </a:prstGeom>
          <a:solidFill>
            <a:schemeClr val="accent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RU" sz="2400" dirty="0">
                <a:ln w="0"/>
                <a:solidFill>
                  <a:schemeClr val="tx1"/>
                </a:solidFill>
              </a:rPr>
              <a:t>GPU 5</a:t>
            </a:r>
            <a:endParaRPr lang="ru-RU" sz="2400" dirty="0">
              <a:ln w="0"/>
              <a:solidFill>
                <a:schemeClr val="tx1"/>
              </a:solidFill>
            </a:endParaRPr>
          </a:p>
          <a:p>
            <a:pPr algn="ctr">
              <a:lnSpc>
                <a:spcPct val="90000"/>
              </a:lnSpc>
            </a:pPr>
            <a:r>
              <a:rPr lang="en-US" sz="2400" dirty="0">
                <a:ln w="0"/>
                <a:solidFill>
                  <a:schemeClr val="tx1"/>
                </a:solidFill>
              </a:rPr>
              <a:t>Data N*8 + 5</a:t>
            </a:r>
            <a:endParaRPr lang="en-RU" sz="2400" dirty="0">
              <a:ln w="0"/>
              <a:solidFill>
                <a:schemeClr val="tx1"/>
              </a:solidFill>
            </a:endParaRPr>
          </a:p>
        </p:txBody>
      </p:sp>
      <p:sp>
        <p:nvSpPr>
          <p:cNvPr id="17" name="TextBox 16">
            <a:extLst>
              <a:ext uri="{FF2B5EF4-FFF2-40B4-BE49-F238E27FC236}">
                <a16:creationId xmlns:a16="http://schemas.microsoft.com/office/drawing/2014/main" id="{00D99A62-B667-364E-8D53-6C06AA56390D}"/>
              </a:ext>
            </a:extLst>
          </p:cNvPr>
          <p:cNvSpPr txBox="1"/>
          <p:nvPr/>
        </p:nvSpPr>
        <p:spPr>
          <a:xfrm>
            <a:off x="12131924" y="3679821"/>
            <a:ext cx="953193" cy="605646"/>
          </a:xfrm>
          <a:prstGeom prst="rect">
            <a:avLst/>
          </a:prstGeom>
          <a:noFill/>
        </p:spPr>
        <p:txBody>
          <a:bodyPr wrap="square" lIns="0" tIns="0" rIns="0" bIns="0" rtlCol="0">
            <a:noAutofit/>
          </a:bodyPr>
          <a:lstStyle/>
          <a:p>
            <a:pPr algn="l"/>
            <a:r>
              <a:rPr lang="en-RU" sz="3200" dirty="0">
                <a:solidFill>
                  <a:schemeClr val="accent1"/>
                </a:solidFill>
              </a:rPr>
              <a:t>…</a:t>
            </a:r>
          </a:p>
        </p:txBody>
      </p:sp>
      <p:pic>
        <p:nvPicPr>
          <p:cNvPr id="41" name="Picture 2">
            <a:extLst>
              <a:ext uri="{FF2B5EF4-FFF2-40B4-BE49-F238E27FC236}">
                <a16:creationId xmlns:a16="http://schemas.microsoft.com/office/drawing/2014/main" id="{88DFC364-9478-F24E-BD0A-75F0DAD43E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97784" y="8330547"/>
            <a:ext cx="1573798" cy="1561598"/>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AC31F9EB-F414-2C44-8341-0CB4658CD924}"/>
              </a:ext>
            </a:extLst>
          </p:cNvPr>
          <p:cNvCxnSpPr>
            <a:stCxn id="27" idx="1"/>
            <a:endCxn id="24" idx="3"/>
          </p:cNvCxnSpPr>
          <p:nvPr/>
        </p:nvCxnSpPr>
        <p:spPr>
          <a:xfrm flipH="1">
            <a:off x="8368623" y="4243893"/>
            <a:ext cx="229161" cy="0"/>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D8CA9527-D8BE-0D40-BCC2-229DACB7AAFC}"/>
              </a:ext>
            </a:extLst>
          </p:cNvPr>
          <p:cNvCxnSpPr/>
          <p:nvPr/>
        </p:nvCxnSpPr>
        <p:spPr>
          <a:xfrm flipH="1">
            <a:off x="8368622" y="6274849"/>
            <a:ext cx="229161" cy="0"/>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458C87CE-E1F0-E141-8F8E-EDE3CD7DD6DC}"/>
              </a:ext>
            </a:extLst>
          </p:cNvPr>
          <p:cNvCxnSpPr/>
          <p:nvPr/>
        </p:nvCxnSpPr>
        <p:spPr>
          <a:xfrm flipH="1">
            <a:off x="3567676" y="6309513"/>
            <a:ext cx="229161" cy="0"/>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44" name="Straight Arrow Connector 43">
            <a:extLst>
              <a:ext uri="{FF2B5EF4-FFF2-40B4-BE49-F238E27FC236}">
                <a16:creationId xmlns:a16="http://schemas.microsoft.com/office/drawing/2014/main" id="{D7262B64-2CD2-B74E-80CC-5253DE43AAFE}"/>
              </a:ext>
            </a:extLst>
          </p:cNvPr>
          <p:cNvCxnSpPr/>
          <p:nvPr/>
        </p:nvCxnSpPr>
        <p:spPr>
          <a:xfrm flipH="1">
            <a:off x="3567676" y="4243893"/>
            <a:ext cx="229161" cy="0"/>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45" name="Straight Arrow Connector 44">
            <a:extLst>
              <a:ext uri="{FF2B5EF4-FFF2-40B4-BE49-F238E27FC236}">
                <a16:creationId xmlns:a16="http://schemas.microsoft.com/office/drawing/2014/main" id="{EB908514-0620-B640-B29D-FC16FEBA1F52}"/>
              </a:ext>
            </a:extLst>
          </p:cNvPr>
          <p:cNvCxnSpPr>
            <a:cxnSpLocks/>
            <a:stCxn id="25" idx="0"/>
          </p:cNvCxnSpPr>
          <p:nvPr/>
        </p:nvCxnSpPr>
        <p:spPr>
          <a:xfrm flipV="1">
            <a:off x="7286014" y="4896762"/>
            <a:ext cx="0" cy="725218"/>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5308EA77-64AC-7942-AD8D-A61FFE2B69E8}"/>
              </a:ext>
            </a:extLst>
          </p:cNvPr>
          <p:cNvCxnSpPr>
            <a:cxnSpLocks/>
            <a:stCxn id="21" idx="0"/>
          </p:cNvCxnSpPr>
          <p:nvPr/>
        </p:nvCxnSpPr>
        <p:spPr>
          <a:xfrm flipH="1" flipV="1">
            <a:off x="2472603" y="4877353"/>
            <a:ext cx="12464" cy="767468"/>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15" name="Curved Connector 14">
            <a:extLst>
              <a:ext uri="{FF2B5EF4-FFF2-40B4-BE49-F238E27FC236}">
                <a16:creationId xmlns:a16="http://schemas.microsoft.com/office/drawing/2014/main" id="{CC3DF538-661D-EE4F-B717-876C9DD1507A}"/>
              </a:ext>
            </a:extLst>
          </p:cNvPr>
          <p:cNvCxnSpPr>
            <a:cxnSpLocks/>
            <a:stCxn id="24" idx="0"/>
            <a:endCxn id="20" idx="0"/>
          </p:cNvCxnSpPr>
          <p:nvPr/>
        </p:nvCxnSpPr>
        <p:spPr>
          <a:xfrm rot="16200000" flipV="1">
            <a:off x="4879309" y="1184319"/>
            <a:ext cx="12700" cy="4813410"/>
          </a:xfrm>
          <a:prstGeom prst="curvedConnector3">
            <a:avLst>
              <a:gd name="adj1" fmla="val 2575386"/>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47" name="Straight Arrow Connector 46">
            <a:extLst>
              <a:ext uri="{FF2B5EF4-FFF2-40B4-BE49-F238E27FC236}">
                <a16:creationId xmlns:a16="http://schemas.microsoft.com/office/drawing/2014/main" id="{0C249EF5-8961-4D4E-8D4B-A0E4811665BA}"/>
              </a:ext>
            </a:extLst>
          </p:cNvPr>
          <p:cNvCxnSpPr/>
          <p:nvPr/>
        </p:nvCxnSpPr>
        <p:spPr>
          <a:xfrm flipH="1">
            <a:off x="20564952" y="4233692"/>
            <a:ext cx="229161" cy="0"/>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340A1BFB-D056-C64E-944F-8A44602B39E6}"/>
              </a:ext>
            </a:extLst>
          </p:cNvPr>
          <p:cNvCxnSpPr/>
          <p:nvPr/>
        </p:nvCxnSpPr>
        <p:spPr>
          <a:xfrm flipH="1">
            <a:off x="20564951" y="6264648"/>
            <a:ext cx="229161" cy="0"/>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49" name="Straight Arrow Connector 48">
            <a:extLst>
              <a:ext uri="{FF2B5EF4-FFF2-40B4-BE49-F238E27FC236}">
                <a16:creationId xmlns:a16="http://schemas.microsoft.com/office/drawing/2014/main" id="{90DEBCA0-6706-9942-9F9C-17855E08AE9B}"/>
              </a:ext>
            </a:extLst>
          </p:cNvPr>
          <p:cNvCxnSpPr/>
          <p:nvPr/>
        </p:nvCxnSpPr>
        <p:spPr>
          <a:xfrm flipH="1">
            <a:off x="15764005" y="6299312"/>
            <a:ext cx="229161" cy="0"/>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4FC0C32F-7E0F-3D40-A910-8EA0D1847159}"/>
              </a:ext>
            </a:extLst>
          </p:cNvPr>
          <p:cNvCxnSpPr/>
          <p:nvPr/>
        </p:nvCxnSpPr>
        <p:spPr>
          <a:xfrm flipH="1">
            <a:off x="15764005" y="4233692"/>
            <a:ext cx="229161" cy="0"/>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98BB2F2F-15C5-A641-AFAD-0C153BC73F46}"/>
              </a:ext>
            </a:extLst>
          </p:cNvPr>
          <p:cNvCxnSpPr>
            <a:cxnSpLocks/>
          </p:cNvCxnSpPr>
          <p:nvPr/>
        </p:nvCxnSpPr>
        <p:spPr>
          <a:xfrm flipV="1">
            <a:off x="19482343" y="4886561"/>
            <a:ext cx="0" cy="725218"/>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52" name="Straight Arrow Connector 51">
            <a:extLst>
              <a:ext uri="{FF2B5EF4-FFF2-40B4-BE49-F238E27FC236}">
                <a16:creationId xmlns:a16="http://schemas.microsoft.com/office/drawing/2014/main" id="{01707012-234C-D646-81F1-650254CB0A54}"/>
              </a:ext>
            </a:extLst>
          </p:cNvPr>
          <p:cNvCxnSpPr>
            <a:cxnSpLocks/>
          </p:cNvCxnSpPr>
          <p:nvPr/>
        </p:nvCxnSpPr>
        <p:spPr>
          <a:xfrm flipH="1" flipV="1">
            <a:off x="14668932" y="4867152"/>
            <a:ext cx="12464" cy="767468"/>
          </a:xfrm>
          <a:prstGeom prst="straightConnector1">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53" name="Curved Connector 52">
            <a:extLst>
              <a:ext uri="{FF2B5EF4-FFF2-40B4-BE49-F238E27FC236}">
                <a16:creationId xmlns:a16="http://schemas.microsoft.com/office/drawing/2014/main" id="{16C4DBB2-83B7-6441-A733-7F52F8604981}"/>
              </a:ext>
            </a:extLst>
          </p:cNvPr>
          <p:cNvCxnSpPr>
            <a:cxnSpLocks/>
          </p:cNvCxnSpPr>
          <p:nvPr/>
        </p:nvCxnSpPr>
        <p:spPr>
          <a:xfrm rot="16200000" flipV="1">
            <a:off x="17075638" y="1174118"/>
            <a:ext cx="12700" cy="4813410"/>
          </a:xfrm>
          <a:prstGeom prst="curvedConnector3">
            <a:avLst>
              <a:gd name="adj1" fmla="val 2575386"/>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54" name="Curved Connector 53">
            <a:extLst>
              <a:ext uri="{FF2B5EF4-FFF2-40B4-BE49-F238E27FC236}">
                <a16:creationId xmlns:a16="http://schemas.microsoft.com/office/drawing/2014/main" id="{9F79FD9F-676E-E64C-A473-85523A827390}"/>
              </a:ext>
            </a:extLst>
          </p:cNvPr>
          <p:cNvCxnSpPr>
            <a:cxnSpLocks/>
            <a:stCxn id="31" idx="0"/>
          </p:cNvCxnSpPr>
          <p:nvPr/>
        </p:nvCxnSpPr>
        <p:spPr>
          <a:xfrm rot="16200000" flipH="1" flipV="1">
            <a:off x="13402478" y="2667135"/>
            <a:ext cx="352092" cy="2199870"/>
          </a:xfrm>
          <a:prstGeom prst="curvedConnector4">
            <a:avLst>
              <a:gd name="adj1" fmla="val -332622"/>
              <a:gd name="adj2" fmla="val 74606"/>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cxnSp>
        <p:nvCxnSpPr>
          <p:cNvPr id="75" name="Curved Connector 74">
            <a:extLst>
              <a:ext uri="{FF2B5EF4-FFF2-40B4-BE49-F238E27FC236}">
                <a16:creationId xmlns:a16="http://schemas.microsoft.com/office/drawing/2014/main" id="{E8AB8BCD-96C2-1145-A284-FF60ABD03EE3}"/>
              </a:ext>
            </a:extLst>
          </p:cNvPr>
          <p:cNvCxnSpPr>
            <a:cxnSpLocks/>
            <a:endCxn id="20" idx="0"/>
          </p:cNvCxnSpPr>
          <p:nvPr/>
        </p:nvCxnSpPr>
        <p:spPr>
          <a:xfrm rot="10800000">
            <a:off x="2472605" y="3591025"/>
            <a:ext cx="9728887" cy="329289"/>
          </a:xfrm>
          <a:prstGeom prst="curvedConnector4">
            <a:avLst>
              <a:gd name="adj1" fmla="val 6407"/>
              <a:gd name="adj2" fmla="val 468472"/>
            </a:avLst>
          </a:prstGeom>
          <a:ln w="19050" cmpd="sng">
            <a:solidFill>
              <a:schemeClr val="tx1"/>
            </a:solidFill>
            <a:prstDash val="solid"/>
            <a:headEnd type="none" w="lg" len="med"/>
            <a:tailEnd type="triangle"/>
          </a:ln>
        </p:spPr>
        <p:style>
          <a:lnRef idx="2">
            <a:schemeClr val="accent1"/>
          </a:lnRef>
          <a:fillRef idx="0">
            <a:schemeClr val="accent1"/>
          </a:fillRef>
          <a:effectRef idx="1">
            <a:schemeClr val="accent1"/>
          </a:effectRef>
          <a:fontRef idx="minor">
            <a:schemeClr val="tx1"/>
          </a:fontRef>
        </p:style>
      </p:cxnSp>
      <p:sp>
        <p:nvSpPr>
          <p:cNvPr id="3" name="Footer Placeholder 2">
            <a:extLst>
              <a:ext uri="{FF2B5EF4-FFF2-40B4-BE49-F238E27FC236}">
                <a16:creationId xmlns:a16="http://schemas.microsoft.com/office/drawing/2014/main" id="{3505710C-A389-0345-B766-16ED29FEC943}"/>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5" name="Slide Number Placeholder 4">
            <a:extLst>
              <a:ext uri="{FF2B5EF4-FFF2-40B4-BE49-F238E27FC236}">
                <a16:creationId xmlns:a16="http://schemas.microsoft.com/office/drawing/2014/main" id="{3AFCF931-BF9B-274D-A528-5200032AB80C}"/>
              </a:ext>
            </a:extLst>
          </p:cNvPr>
          <p:cNvSpPr>
            <a:spLocks noGrp="1"/>
          </p:cNvSpPr>
          <p:nvPr>
            <p:ph type="sldNum" sz="quarter" idx="4"/>
          </p:nvPr>
        </p:nvSpPr>
        <p:spPr/>
        <p:txBody>
          <a:bodyPr/>
          <a:lstStyle/>
          <a:p>
            <a:fld id="{741C03D3-FA44-40EC-9A21-1FC4FEA3E22E}" type="slidenum">
              <a:rPr lang="ru-RU" smtClean="0"/>
              <a:pPr/>
              <a:t>18</a:t>
            </a:fld>
            <a:endParaRPr lang="ru-RU" dirty="0"/>
          </a:p>
        </p:txBody>
      </p:sp>
    </p:spTree>
    <p:extLst>
      <p:ext uri="{BB962C8B-B14F-4D97-AF65-F5344CB8AC3E}">
        <p14:creationId xmlns:p14="http://schemas.microsoft.com/office/powerpoint/2010/main" val="8304985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Data and knowledge uncertainty</a:t>
            </a:r>
            <a:endParaRPr lang="ru-RU" dirty="0">
              <a:solidFill>
                <a:schemeClr val="bg1"/>
              </a:solidFill>
            </a:endParaRPr>
          </a:p>
        </p:txBody>
      </p:sp>
      <p:pic>
        <p:nvPicPr>
          <p:cNvPr id="3074" name="Picture 2">
            <a:extLst>
              <a:ext uri="{FF2B5EF4-FFF2-40B4-BE49-F238E27FC236}">
                <a16:creationId xmlns:a16="http://schemas.microsoft.com/office/drawing/2014/main" id="{0F8CE647-9D05-C046-8F2E-6FFA31F434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7667" y="2323359"/>
            <a:ext cx="18667078" cy="10458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2671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Tutorial plan </a:t>
            </a:r>
            <a:endParaRPr lang="ru-RU" dirty="0">
              <a:solidFill>
                <a:schemeClr val="bg1"/>
              </a:solidFill>
            </a:endParaRPr>
          </a:p>
        </p:txBody>
      </p:sp>
      <p:sp>
        <p:nvSpPr>
          <p:cNvPr id="3" name="Объект 2"/>
          <p:cNvSpPr>
            <a:spLocks noGrp="1"/>
          </p:cNvSpPr>
          <p:nvPr>
            <p:ph idx="1"/>
          </p:nvPr>
        </p:nvSpPr>
        <p:spPr>
          <a:xfrm>
            <a:off x="1587600" y="4322618"/>
            <a:ext cx="21224775" cy="7556646"/>
          </a:xfrm>
        </p:spPr>
        <p:txBody>
          <a:bodyPr anchor="t"/>
          <a:lstStyle/>
          <a:p>
            <a:pPr lvl="2"/>
            <a:r>
              <a:rPr lang="en-US" sz="5400" dirty="0">
                <a:solidFill>
                  <a:schemeClr val="bg1"/>
                </a:solidFill>
              </a:rPr>
              <a:t>CatBoost overview presentation</a:t>
            </a:r>
            <a:endParaRPr lang="ru-RU" sz="5400" dirty="0">
              <a:solidFill>
                <a:schemeClr val="bg1"/>
              </a:solidFill>
            </a:endParaRPr>
          </a:p>
          <a:p>
            <a:pPr lvl="2"/>
            <a:r>
              <a:rPr lang="en-US" sz="5400" dirty="0">
                <a:solidFill>
                  <a:schemeClr val="bg1"/>
                </a:solidFill>
              </a:rPr>
              <a:t>Practical part</a:t>
            </a:r>
            <a:endParaRPr lang="ru-RU" sz="5400" dirty="0">
              <a:solidFill>
                <a:schemeClr val="bg1"/>
              </a:solidFill>
            </a:endParaRPr>
          </a:p>
        </p:txBody>
      </p:sp>
      <p:sp>
        <p:nvSpPr>
          <p:cNvPr id="4" name="Footer Placeholder 3">
            <a:extLst>
              <a:ext uri="{FF2B5EF4-FFF2-40B4-BE49-F238E27FC236}">
                <a16:creationId xmlns:a16="http://schemas.microsoft.com/office/drawing/2014/main" id="{3255CCB6-7151-C446-A3C1-C46C67BD1A68}"/>
              </a:ext>
            </a:extLst>
          </p:cNvPr>
          <p:cNvSpPr>
            <a:spLocks noGrp="1"/>
          </p:cNvSpPr>
          <p:nvPr>
            <p:ph type="ftr" sz="quarter" idx="3"/>
          </p:nvPr>
        </p:nvSpPr>
        <p:spPr/>
        <p:txBody>
          <a:bodyPr/>
          <a:lstStyle/>
          <a:p>
            <a:endParaRPr lang="ru-RU" sz="2400" dirty="0">
              <a:solidFill>
                <a:schemeClr val="bg1"/>
              </a:solidFill>
            </a:endParaRPr>
          </a:p>
        </p:txBody>
      </p:sp>
      <p:sp>
        <p:nvSpPr>
          <p:cNvPr id="5" name="Slide Number Placeholder 4">
            <a:extLst>
              <a:ext uri="{FF2B5EF4-FFF2-40B4-BE49-F238E27FC236}">
                <a16:creationId xmlns:a16="http://schemas.microsoft.com/office/drawing/2014/main" id="{6546B8F5-6C79-7542-8A74-18C5652CFFAB}"/>
              </a:ext>
            </a:extLst>
          </p:cNvPr>
          <p:cNvSpPr>
            <a:spLocks noGrp="1"/>
          </p:cNvSpPr>
          <p:nvPr>
            <p:ph type="sldNum" sz="quarter" idx="4"/>
          </p:nvPr>
        </p:nvSpPr>
        <p:spPr/>
        <p:txBody>
          <a:bodyPr/>
          <a:lstStyle/>
          <a:p>
            <a:fld id="{741C03D3-FA44-40EC-9A21-1FC4FEA3E22E}" type="slidenum">
              <a:rPr lang="ru-RU" smtClean="0"/>
              <a:pPr/>
              <a:t>2</a:t>
            </a:fld>
            <a:endParaRPr lang="ru-RU" dirty="0"/>
          </a:p>
        </p:txBody>
      </p:sp>
    </p:spTree>
    <p:extLst>
      <p:ext uri="{BB962C8B-B14F-4D97-AF65-F5344CB8AC3E}">
        <p14:creationId xmlns:p14="http://schemas.microsoft.com/office/powerpoint/2010/main" val="31120144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548722FC-9E66-E84A-8073-3B1FCC21E19D}"/>
              </a:ext>
            </a:extLst>
          </p:cNvPr>
          <p:cNvSpPr>
            <a:spLocks noGrp="1"/>
          </p:cNvSpPr>
          <p:nvPr>
            <p:ph type="pic" sz="quarter" idx="13"/>
          </p:nvPr>
        </p:nvSpPr>
        <p:spPr/>
      </p:sp>
      <p:sp>
        <p:nvSpPr>
          <p:cNvPr id="5" name="Text Placeholder 4">
            <a:extLst>
              <a:ext uri="{FF2B5EF4-FFF2-40B4-BE49-F238E27FC236}">
                <a16:creationId xmlns:a16="http://schemas.microsoft.com/office/drawing/2014/main" id="{39DFF944-D185-D345-B67F-261845E4EF19}"/>
              </a:ext>
            </a:extLst>
          </p:cNvPr>
          <p:cNvSpPr>
            <a:spLocks noGrp="1"/>
          </p:cNvSpPr>
          <p:nvPr>
            <p:ph type="body" idx="1"/>
          </p:nvPr>
        </p:nvSpPr>
        <p:spPr/>
        <p:txBody>
          <a:bodyPr/>
          <a:lstStyle/>
          <a:p>
            <a:endParaRPr lang="en-RU"/>
          </a:p>
        </p:txBody>
      </p:sp>
      <p:sp>
        <p:nvSpPr>
          <p:cNvPr id="4" name="Title 3">
            <a:extLst>
              <a:ext uri="{FF2B5EF4-FFF2-40B4-BE49-F238E27FC236}">
                <a16:creationId xmlns:a16="http://schemas.microsoft.com/office/drawing/2014/main" id="{B77757D4-5D92-004F-BC02-F97D02580CEB}"/>
              </a:ext>
            </a:extLst>
          </p:cNvPr>
          <p:cNvSpPr>
            <a:spLocks noGrp="1"/>
          </p:cNvSpPr>
          <p:nvPr>
            <p:ph type="ctrTitle"/>
          </p:nvPr>
        </p:nvSpPr>
        <p:spPr/>
        <p:txBody>
          <a:bodyPr/>
          <a:lstStyle/>
          <a:p>
            <a:r>
              <a:rPr lang="en-RU" dirty="0"/>
              <a:t>Categorical features, </a:t>
            </a:r>
            <a:br>
              <a:rPr lang="en-RU" dirty="0"/>
            </a:br>
            <a:r>
              <a:rPr lang="en-RU" dirty="0"/>
              <a:t>texts and embeddings</a:t>
            </a:r>
          </a:p>
        </p:txBody>
      </p:sp>
    </p:spTree>
    <p:extLst>
      <p:ext uri="{BB962C8B-B14F-4D97-AF65-F5344CB8AC3E}">
        <p14:creationId xmlns:p14="http://schemas.microsoft.com/office/powerpoint/2010/main" val="1117424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Numerical features</a:t>
            </a:r>
            <a:endParaRPr lang="ru-RU" dirty="0">
              <a:solidFill>
                <a:schemeClr val="bg1"/>
              </a:solidFill>
            </a:endParaRPr>
          </a:p>
        </p:txBody>
      </p:sp>
      <p:grpSp>
        <p:nvGrpSpPr>
          <p:cNvPr id="37" name="Группа 36"/>
          <p:cNvGrpSpPr/>
          <p:nvPr/>
        </p:nvGrpSpPr>
        <p:grpSpPr>
          <a:xfrm rot="16200000">
            <a:off x="11856367" y="5298406"/>
            <a:ext cx="3293268" cy="4255046"/>
            <a:chOff x="7698337" y="672409"/>
            <a:chExt cx="8779384" cy="7484648"/>
          </a:xfrm>
        </p:grpSpPr>
        <p:cxnSp>
          <p:nvCxnSpPr>
            <p:cNvPr id="41" name="Прямая соединительная линия 40"/>
            <p:cNvCxnSpPr/>
            <p:nvPr/>
          </p:nvCxnSpPr>
          <p:spPr>
            <a:xfrm rot="5400000" flipV="1">
              <a:off x="10672167" y="2313806"/>
              <a:ext cx="7446951" cy="4164157"/>
            </a:xfrm>
            <a:prstGeom prst="line">
              <a:avLst/>
            </a:prstGeom>
            <a:ln w="38100"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2" name="Прямая соединительная линия 41"/>
            <p:cNvCxnSpPr/>
            <p:nvPr/>
          </p:nvCxnSpPr>
          <p:spPr>
            <a:xfrm rot="5400000">
              <a:off x="6286249" y="2199384"/>
              <a:ext cx="7369761" cy="4545586"/>
            </a:xfrm>
            <a:prstGeom prst="line">
              <a:avLst/>
            </a:prstGeom>
            <a:ln w="38100"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39" name="Овал 38"/>
          <p:cNvSpPr/>
          <p:nvPr/>
        </p:nvSpPr>
        <p:spPr>
          <a:xfrm rot="16200000" flipH="1">
            <a:off x="15563376" y="5285312"/>
            <a:ext cx="737772" cy="737772"/>
          </a:xfrm>
          <a:prstGeom prst="ellipse">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4800" dirty="0" err="1">
              <a:solidFill>
                <a:schemeClr val="tx1"/>
              </a:solidFill>
            </a:endParaRPr>
          </a:p>
        </p:txBody>
      </p:sp>
      <p:sp>
        <p:nvSpPr>
          <p:cNvPr id="40" name="Овал 39"/>
          <p:cNvSpPr/>
          <p:nvPr/>
        </p:nvSpPr>
        <p:spPr>
          <a:xfrm rot="16200000" flipH="1">
            <a:off x="15563376" y="8831734"/>
            <a:ext cx="737772" cy="737772"/>
          </a:xfrm>
          <a:prstGeom prst="ellipse">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4800" dirty="0" err="1">
              <a:solidFill>
                <a:schemeClr val="tx1"/>
              </a:solidFill>
            </a:endParaRPr>
          </a:p>
        </p:txBody>
      </p:sp>
      <p:sp>
        <p:nvSpPr>
          <p:cNvPr id="116" name="TextBox 115"/>
          <p:cNvSpPr txBox="1"/>
          <p:nvPr/>
        </p:nvSpPr>
        <p:spPr>
          <a:xfrm>
            <a:off x="4559206" y="6832170"/>
            <a:ext cx="6649854" cy="830997"/>
          </a:xfrm>
          <a:prstGeom prst="rect">
            <a:avLst/>
          </a:prstGeom>
          <a:noFill/>
        </p:spPr>
        <p:txBody>
          <a:bodyPr wrap="square" rtlCol="0">
            <a:spAutoFit/>
          </a:bodyPr>
          <a:lstStyle/>
          <a:p>
            <a:r>
              <a:rPr lang="en-US" sz="4800" dirty="0">
                <a:solidFill>
                  <a:schemeClr val="bg1"/>
                </a:solidFill>
              </a:rPr>
              <a:t>Salary &gt; 30 000</a:t>
            </a:r>
            <a:endParaRPr lang="ru-RU" sz="4800" dirty="0"/>
          </a:p>
        </p:txBody>
      </p:sp>
      <p:sp>
        <p:nvSpPr>
          <p:cNvPr id="35" name="TextBox 34"/>
          <p:cNvSpPr txBox="1"/>
          <p:nvPr/>
        </p:nvSpPr>
        <p:spPr>
          <a:xfrm>
            <a:off x="16657545" y="5238698"/>
            <a:ext cx="4731756" cy="830997"/>
          </a:xfrm>
          <a:prstGeom prst="rect">
            <a:avLst/>
          </a:prstGeom>
          <a:noFill/>
        </p:spPr>
        <p:txBody>
          <a:bodyPr wrap="square" rtlCol="0">
            <a:spAutoFit/>
          </a:bodyPr>
          <a:lstStyle/>
          <a:p>
            <a:r>
              <a:rPr lang="en-US" sz="4800" dirty="0">
                <a:solidFill>
                  <a:schemeClr val="bg1"/>
                </a:solidFill>
              </a:rPr>
              <a:t>Yes</a:t>
            </a:r>
            <a:endParaRPr lang="ru-RU" sz="4800" dirty="0"/>
          </a:p>
        </p:txBody>
      </p:sp>
      <p:sp>
        <p:nvSpPr>
          <p:cNvPr id="43" name="TextBox 42"/>
          <p:cNvSpPr txBox="1"/>
          <p:nvPr/>
        </p:nvSpPr>
        <p:spPr>
          <a:xfrm>
            <a:off x="16657545" y="8785120"/>
            <a:ext cx="6068826" cy="830997"/>
          </a:xfrm>
          <a:prstGeom prst="rect">
            <a:avLst/>
          </a:prstGeom>
          <a:noFill/>
        </p:spPr>
        <p:txBody>
          <a:bodyPr wrap="square" rtlCol="0">
            <a:spAutoFit/>
          </a:bodyPr>
          <a:lstStyle/>
          <a:p>
            <a:r>
              <a:rPr lang="en-US" sz="4800" dirty="0">
                <a:solidFill>
                  <a:schemeClr val="bg1"/>
                </a:solidFill>
              </a:rPr>
              <a:t>No</a:t>
            </a:r>
            <a:endParaRPr lang="ru-RU" sz="4800" dirty="0"/>
          </a:p>
        </p:txBody>
      </p:sp>
      <p:sp>
        <p:nvSpPr>
          <p:cNvPr id="32" name="Овал 31"/>
          <p:cNvSpPr/>
          <p:nvPr/>
        </p:nvSpPr>
        <p:spPr>
          <a:xfrm rot="16200000" flipH="1">
            <a:off x="11000731" y="6936237"/>
            <a:ext cx="763309" cy="763309"/>
          </a:xfrm>
          <a:prstGeom prst="ellipse">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err="1">
              <a:solidFill>
                <a:schemeClr val="tx1"/>
              </a:solidFill>
            </a:endParaRPr>
          </a:p>
        </p:txBody>
      </p:sp>
      <p:sp>
        <p:nvSpPr>
          <p:cNvPr id="3" name="Footer Placeholder 2">
            <a:extLst>
              <a:ext uri="{FF2B5EF4-FFF2-40B4-BE49-F238E27FC236}">
                <a16:creationId xmlns:a16="http://schemas.microsoft.com/office/drawing/2014/main" id="{B7DE51A1-B9EF-8047-A5CE-C082C55406DE}"/>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5" name="Slide Number Placeholder 4">
            <a:extLst>
              <a:ext uri="{FF2B5EF4-FFF2-40B4-BE49-F238E27FC236}">
                <a16:creationId xmlns:a16="http://schemas.microsoft.com/office/drawing/2014/main" id="{32C4109C-0DD6-0D4D-9D30-A3322E97168D}"/>
              </a:ext>
            </a:extLst>
          </p:cNvPr>
          <p:cNvSpPr>
            <a:spLocks noGrp="1"/>
          </p:cNvSpPr>
          <p:nvPr>
            <p:ph type="sldNum" sz="quarter" idx="4"/>
          </p:nvPr>
        </p:nvSpPr>
        <p:spPr/>
        <p:txBody>
          <a:bodyPr/>
          <a:lstStyle/>
          <a:p>
            <a:fld id="{741C03D3-FA44-40EC-9A21-1FC4FEA3E22E}" type="slidenum">
              <a:rPr lang="ru-RU" smtClean="0"/>
              <a:pPr/>
              <a:t>21</a:t>
            </a:fld>
            <a:endParaRPr lang="ru-RU" dirty="0"/>
          </a:p>
        </p:txBody>
      </p:sp>
    </p:spTree>
    <p:extLst>
      <p:ext uri="{BB962C8B-B14F-4D97-AF65-F5344CB8AC3E}">
        <p14:creationId xmlns:p14="http://schemas.microsoft.com/office/powerpoint/2010/main" val="39219870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Categorical features</a:t>
            </a:r>
            <a:endParaRPr lang="ru-RU" dirty="0">
              <a:solidFill>
                <a:schemeClr val="bg1"/>
              </a:solidFill>
            </a:endParaRPr>
          </a:p>
        </p:txBody>
      </p:sp>
      <p:grpSp>
        <p:nvGrpSpPr>
          <p:cNvPr id="37" name="Группа 36"/>
          <p:cNvGrpSpPr/>
          <p:nvPr/>
        </p:nvGrpSpPr>
        <p:grpSpPr>
          <a:xfrm rot="16200000">
            <a:off x="10154553" y="5317620"/>
            <a:ext cx="6551414" cy="4414820"/>
            <a:chOff x="3091271" y="403935"/>
            <a:chExt cx="17465138" cy="7765689"/>
          </a:xfrm>
        </p:grpSpPr>
        <p:cxnSp>
          <p:nvCxnSpPr>
            <p:cNvPr id="41" name="Прямая соединительная линия 40"/>
            <p:cNvCxnSpPr/>
            <p:nvPr/>
          </p:nvCxnSpPr>
          <p:spPr>
            <a:xfrm rot="5400000" flipV="1">
              <a:off x="10714837" y="2271135"/>
              <a:ext cx="7418745" cy="4221292"/>
            </a:xfrm>
            <a:prstGeom prst="line">
              <a:avLst/>
            </a:prstGeom>
            <a:ln w="38100"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2" name="Прямая соединительная линия 41"/>
            <p:cNvCxnSpPr/>
            <p:nvPr/>
          </p:nvCxnSpPr>
          <p:spPr>
            <a:xfrm rot="5400000">
              <a:off x="6330130" y="2174548"/>
              <a:ext cx="7301043" cy="4526541"/>
            </a:xfrm>
            <a:prstGeom prst="line">
              <a:avLst/>
            </a:prstGeom>
            <a:ln w="38100"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0" name="Прямая соединительная линия 59"/>
            <p:cNvCxnSpPr/>
            <p:nvPr/>
          </p:nvCxnSpPr>
          <p:spPr>
            <a:xfrm rot="5400000" flipV="1">
              <a:off x="12721205" y="334417"/>
              <a:ext cx="7497214" cy="8173194"/>
            </a:xfrm>
            <a:prstGeom prst="line">
              <a:avLst/>
            </a:prstGeom>
            <a:ln w="38100"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3" name="Прямая соединительная линия 62"/>
            <p:cNvCxnSpPr/>
            <p:nvPr/>
          </p:nvCxnSpPr>
          <p:spPr>
            <a:xfrm rot="5400000">
              <a:off x="3936398" y="-172713"/>
              <a:ext cx="7497210" cy="9187463"/>
            </a:xfrm>
            <a:prstGeom prst="line">
              <a:avLst/>
            </a:prstGeom>
            <a:ln w="38100"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7" name="Прямая соединительная линия 66"/>
            <p:cNvCxnSpPr/>
            <p:nvPr/>
          </p:nvCxnSpPr>
          <p:spPr>
            <a:xfrm rot="5400000">
              <a:off x="8458744" y="4174736"/>
              <a:ext cx="7652595" cy="110993"/>
            </a:xfrm>
            <a:prstGeom prst="line">
              <a:avLst/>
            </a:prstGeom>
            <a:ln w="38100" cap="rnd">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39" name="Овал 38"/>
          <p:cNvSpPr/>
          <p:nvPr/>
        </p:nvSpPr>
        <p:spPr>
          <a:xfrm rot="16200000" flipH="1">
            <a:off x="15563376" y="5285312"/>
            <a:ext cx="737772" cy="737772"/>
          </a:xfrm>
          <a:prstGeom prst="ellipse">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4800" dirty="0" err="1">
              <a:solidFill>
                <a:schemeClr val="tx1"/>
              </a:solidFill>
            </a:endParaRPr>
          </a:p>
        </p:txBody>
      </p:sp>
      <p:sp>
        <p:nvSpPr>
          <p:cNvPr id="40" name="Овал 39"/>
          <p:cNvSpPr/>
          <p:nvPr/>
        </p:nvSpPr>
        <p:spPr>
          <a:xfrm rot="16200000" flipH="1">
            <a:off x="15563376" y="8831734"/>
            <a:ext cx="737772" cy="737772"/>
          </a:xfrm>
          <a:prstGeom prst="ellipse">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4800" dirty="0" err="1">
              <a:solidFill>
                <a:schemeClr val="tx1"/>
              </a:solidFill>
            </a:endParaRPr>
          </a:p>
        </p:txBody>
      </p:sp>
      <p:sp>
        <p:nvSpPr>
          <p:cNvPr id="50" name="Овал 49"/>
          <p:cNvSpPr/>
          <p:nvPr/>
        </p:nvSpPr>
        <p:spPr>
          <a:xfrm rot="16200000" flipH="1">
            <a:off x="15563376" y="6986242"/>
            <a:ext cx="737772" cy="737772"/>
          </a:xfrm>
          <a:prstGeom prst="ellipse">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4800" dirty="0" err="1">
              <a:solidFill>
                <a:schemeClr val="tx1"/>
              </a:solidFill>
            </a:endParaRPr>
          </a:p>
        </p:txBody>
      </p:sp>
      <p:sp>
        <p:nvSpPr>
          <p:cNvPr id="51" name="Овал 50"/>
          <p:cNvSpPr/>
          <p:nvPr/>
        </p:nvSpPr>
        <p:spPr>
          <a:xfrm rot="16200000" flipH="1">
            <a:off x="15563376" y="10604354"/>
            <a:ext cx="737772" cy="737772"/>
          </a:xfrm>
          <a:prstGeom prst="ellipse">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4800" dirty="0" err="1">
              <a:solidFill>
                <a:schemeClr val="tx1"/>
              </a:solidFill>
            </a:endParaRPr>
          </a:p>
        </p:txBody>
      </p:sp>
      <p:sp>
        <p:nvSpPr>
          <p:cNvPr id="52" name="Овал 51"/>
          <p:cNvSpPr/>
          <p:nvPr/>
        </p:nvSpPr>
        <p:spPr>
          <a:xfrm rot="16200000" flipH="1">
            <a:off x="15563376" y="3703236"/>
            <a:ext cx="737772" cy="737772"/>
          </a:xfrm>
          <a:prstGeom prst="ellipse">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4800" dirty="0" err="1">
              <a:solidFill>
                <a:schemeClr val="tx1"/>
              </a:solidFill>
            </a:endParaRPr>
          </a:p>
        </p:txBody>
      </p:sp>
      <p:sp>
        <p:nvSpPr>
          <p:cNvPr id="116" name="TextBox 115"/>
          <p:cNvSpPr txBox="1"/>
          <p:nvPr/>
        </p:nvSpPr>
        <p:spPr>
          <a:xfrm>
            <a:off x="6477304" y="6832170"/>
            <a:ext cx="4731756" cy="830997"/>
          </a:xfrm>
          <a:prstGeom prst="rect">
            <a:avLst/>
          </a:prstGeom>
          <a:noFill/>
        </p:spPr>
        <p:txBody>
          <a:bodyPr wrap="square" rtlCol="0">
            <a:spAutoFit/>
          </a:bodyPr>
          <a:lstStyle/>
          <a:p>
            <a:r>
              <a:rPr lang="en-US" sz="4800" dirty="0">
                <a:solidFill>
                  <a:schemeClr val="bg1"/>
                </a:solidFill>
              </a:rPr>
              <a:t>Occupation</a:t>
            </a:r>
            <a:endParaRPr lang="ru-RU" sz="4800" dirty="0"/>
          </a:p>
        </p:txBody>
      </p:sp>
      <p:sp>
        <p:nvSpPr>
          <p:cNvPr id="34" name="TextBox 33"/>
          <p:cNvSpPr txBox="1"/>
          <p:nvPr/>
        </p:nvSpPr>
        <p:spPr>
          <a:xfrm>
            <a:off x="16602948" y="3650718"/>
            <a:ext cx="6218462" cy="830997"/>
          </a:xfrm>
          <a:prstGeom prst="rect">
            <a:avLst/>
          </a:prstGeom>
          <a:noFill/>
        </p:spPr>
        <p:txBody>
          <a:bodyPr wrap="square" rtlCol="0">
            <a:spAutoFit/>
          </a:bodyPr>
          <a:lstStyle/>
          <a:p>
            <a:r>
              <a:rPr lang="en-US" sz="4800" dirty="0">
                <a:solidFill>
                  <a:schemeClr val="bg1"/>
                </a:solidFill>
              </a:rPr>
              <a:t>Engineer</a:t>
            </a:r>
            <a:endParaRPr lang="ru-RU" sz="4800" dirty="0"/>
          </a:p>
        </p:txBody>
      </p:sp>
      <p:sp>
        <p:nvSpPr>
          <p:cNvPr id="35" name="TextBox 34"/>
          <p:cNvSpPr txBox="1"/>
          <p:nvPr/>
        </p:nvSpPr>
        <p:spPr>
          <a:xfrm>
            <a:off x="16602948" y="5238698"/>
            <a:ext cx="4731756" cy="830997"/>
          </a:xfrm>
          <a:prstGeom prst="rect">
            <a:avLst/>
          </a:prstGeom>
          <a:noFill/>
        </p:spPr>
        <p:txBody>
          <a:bodyPr wrap="square" rtlCol="0">
            <a:spAutoFit/>
          </a:bodyPr>
          <a:lstStyle/>
          <a:p>
            <a:r>
              <a:rPr lang="en-US" sz="4800" dirty="0">
                <a:solidFill>
                  <a:schemeClr val="bg1"/>
                </a:solidFill>
              </a:rPr>
              <a:t>Designer</a:t>
            </a:r>
            <a:endParaRPr lang="ru-RU" sz="4800" dirty="0"/>
          </a:p>
        </p:txBody>
      </p:sp>
      <p:sp>
        <p:nvSpPr>
          <p:cNvPr id="38" name="TextBox 37"/>
          <p:cNvSpPr txBox="1"/>
          <p:nvPr/>
        </p:nvSpPr>
        <p:spPr>
          <a:xfrm>
            <a:off x="16602948" y="6957542"/>
            <a:ext cx="6217464" cy="830997"/>
          </a:xfrm>
          <a:prstGeom prst="rect">
            <a:avLst/>
          </a:prstGeom>
          <a:noFill/>
        </p:spPr>
        <p:txBody>
          <a:bodyPr wrap="square" rtlCol="0">
            <a:spAutoFit/>
          </a:bodyPr>
          <a:lstStyle/>
          <a:p>
            <a:r>
              <a:rPr lang="en-US" sz="4800" dirty="0">
                <a:solidFill>
                  <a:schemeClr val="bg1"/>
                </a:solidFill>
              </a:rPr>
              <a:t>Writer</a:t>
            </a:r>
            <a:endParaRPr lang="ru-RU" sz="4800" dirty="0"/>
          </a:p>
        </p:txBody>
      </p:sp>
      <p:sp>
        <p:nvSpPr>
          <p:cNvPr id="43" name="TextBox 42"/>
          <p:cNvSpPr txBox="1"/>
          <p:nvPr/>
        </p:nvSpPr>
        <p:spPr>
          <a:xfrm>
            <a:off x="16602948" y="8785120"/>
            <a:ext cx="6217464" cy="830997"/>
          </a:xfrm>
          <a:prstGeom prst="rect">
            <a:avLst/>
          </a:prstGeom>
          <a:noFill/>
        </p:spPr>
        <p:txBody>
          <a:bodyPr wrap="square" rtlCol="0">
            <a:spAutoFit/>
          </a:bodyPr>
          <a:lstStyle/>
          <a:p>
            <a:r>
              <a:rPr lang="en-US" sz="4800" dirty="0">
                <a:solidFill>
                  <a:schemeClr val="bg1"/>
                </a:solidFill>
              </a:rPr>
              <a:t>Manager</a:t>
            </a:r>
            <a:endParaRPr lang="ru-RU" sz="4800" dirty="0"/>
          </a:p>
        </p:txBody>
      </p:sp>
      <p:sp>
        <p:nvSpPr>
          <p:cNvPr id="44" name="TextBox 43"/>
          <p:cNvSpPr txBox="1"/>
          <p:nvPr/>
        </p:nvSpPr>
        <p:spPr>
          <a:xfrm>
            <a:off x="16602948" y="10557740"/>
            <a:ext cx="6217464" cy="830997"/>
          </a:xfrm>
          <a:prstGeom prst="rect">
            <a:avLst/>
          </a:prstGeom>
          <a:noFill/>
        </p:spPr>
        <p:txBody>
          <a:bodyPr wrap="square" rtlCol="0">
            <a:spAutoFit/>
          </a:bodyPr>
          <a:lstStyle/>
          <a:p>
            <a:r>
              <a:rPr lang="en-US" sz="4800" dirty="0">
                <a:solidFill>
                  <a:schemeClr val="bg1"/>
                </a:solidFill>
              </a:rPr>
              <a:t>HR</a:t>
            </a:r>
            <a:r>
              <a:rPr lang="ru-RU" sz="4800" dirty="0">
                <a:solidFill>
                  <a:schemeClr val="bg1"/>
                </a:solidFill>
              </a:rPr>
              <a:t> </a:t>
            </a:r>
            <a:endParaRPr lang="ru-RU" sz="4800" dirty="0"/>
          </a:p>
        </p:txBody>
      </p:sp>
      <p:sp>
        <p:nvSpPr>
          <p:cNvPr id="57" name="Скругленный прямоугольник 56"/>
          <p:cNvSpPr/>
          <p:nvPr/>
        </p:nvSpPr>
        <p:spPr>
          <a:xfrm>
            <a:off x="1579563" y="4481715"/>
            <a:ext cx="7894241" cy="1224142"/>
          </a:xfrm>
          <a:prstGeom prst="roundRect">
            <a:avLst>
              <a:gd name="adj" fmla="val 50000"/>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err="1">
              <a:solidFill>
                <a:schemeClr val="tx1"/>
              </a:solidFill>
            </a:endParaRPr>
          </a:p>
        </p:txBody>
      </p:sp>
      <p:sp>
        <p:nvSpPr>
          <p:cNvPr id="58" name="TextBox 57"/>
          <p:cNvSpPr txBox="1"/>
          <p:nvPr/>
        </p:nvSpPr>
        <p:spPr>
          <a:xfrm>
            <a:off x="1741708" y="4648464"/>
            <a:ext cx="7474676" cy="830997"/>
          </a:xfrm>
          <a:prstGeom prst="rect">
            <a:avLst/>
          </a:prstGeom>
          <a:noFill/>
        </p:spPr>
        <p:txBody>
          <a:bodyPr wrap="square" rtlCol="0">
            <a:spAutoFit/>
          </a:bodyPr>
          <a:lstStyle/>
          <a:p>
            <a:pPr algn="ctr"/>
            <a:r>
              <a:rPr lang="en-US" sz="4800" dirty="0"/>
              <a:t>Categorical data</a:t>
            </a:r>
            <a:endParaRPr lang="ru-RU" sz="4800" dirty="0"/>
          </a:p>
        </p:txBody>
      </p:sp>
      <p:sp>
        <p:nvSpPr>
          <p:cNvPr id="25" name="Овал 24"/>
          <p:cNvSpPr/>
          <p:nvPr/>
        </p:nvSpPr>
        <p:spPr>
          <a:xfrm rot="16200000" flipH="1">
            <a:off x="11000731" y="6936237"/>
            <a:ext cx="763309" cy="763309"/>
          </a:xfrm>
          <a:prstGeom prst="ellipse">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err="1">
              <a:solidFill>
                <a:schemeClr val="tx1"/>
              </a:solidFill>
            </a:endParaRPr>
          </a:p>
        </p:txBody>
      </p:sp>
      <p:sp>
        <p:nvSpPr>
          <p:cNvPr id="4" name="Footer Placeholder 3">
            <a:extLst>
              <a:ext uri="{FF2B5EF4-FFF2-40B4-BE49-F238E27FC236}">
                <a16:creationId xmlns:a16="http://schemas.microsoft.com/office/drawing/2014/main" id="{787A48BA-42B3-714A-9758-B8BBCD61DFED}"/>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5" name="Slide Number Placeholder 4">
            <a:extLst>
              <a:ext uri="{FF2B5EF4-FFF2-40B4-BE49-F238E27FC236}">
                <a16:creationId xmlns:a16="http://schemas.microsoft.com/office/drawing/2014/main" id="{31C10C90-749C-DE4F-95AC-E216B0E2365B}"/>
              </a:ext>
            </a:extLst>
          </p:cNvPr>
          <p:cNvSpPr>
            <a:spLocks noGrp="1"/>
          </p:cNvSpPr>
          <p:nvPr>
            <p:ph type="sldNum" sz="quarter" idx="4"/>
          </p:nvPr>
        </p:nvSpPr>
        <p:spPr/>
        <p:txBody>
          <a:bodyPr/>
          <a:lstStyle/>
          <a:p>
            <a:fld id="{741C03D3-FA44-40EC-9A21-1FC4FEA3E22E}" type="slidenum">
              <a:rPr lang="ru-RU" smtClean="0"/>
              <a:pPr/>
              <a:t>22</a:t>
            </a:fld>
            <a:endParaRPr lang="ru-RU" dirty="0"/>
          </a:p>
        </p:txBody>
      </p:sp>
    </p:spTree>
    <p:extLst>
      <p:ext uri="{BB962C8B-B14F-4D97-AF65-F5344CB8AC3E}">
        <p14:creationId xmlns:p14="http://schemas.microsoft.com/office/powerpoint/2010/main" val="36704277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221" name="Line"/>
          <p:cNvSpPr/>
          <p:nvPr/>
        </p:nvSpPr>
        <p:spPr>
          <a:xfrm rot="5381180" flipV="1">
            <a:off x="3946843" y="4108778"/>
            <a:ext cx="1876112" cy="1096895"/>
          </a:xfrm>
          <a:prstGeom prst="line">
            <a:avLst/>
          </a:prstGeom>
          <a:noFill/>
          <a:ln w="50800" cap="flat">
            <a:solidFill>
              <a:schemeClr val="bg1"/>
            </a:solidFill>
            <a:prstDash val="solid"/>
            <a:miter lim="400000"/>
          </a:ln>
          <a:effectLst/>
        </p:spPr>
        <p:txBody>
          <a:bodyPr wrap="square" lIns="38098" tIns="38098" rIns="38098" bIns="38098" numCol="1" anchor="ctr">
            <a:noAutofit/>
          </a:bodyPr>
          <a:lstStyle/>
          <a:p>
            <a:pPr defTabSz="825417">
              <a:lnSpc>
                <a:spcPts val="5999"/>
              </a:lnSpc>
              <a:spcBef>
                <a:spcPts val="3000"/>
              </a:spcBef>
              <a:defRPr sz="4600" baseline="6521"/>
            </a:pPr>
            <a:endParaRPr sz="4600" dirty="0">
              <a:solidFill>
                <a:schemeClr val="bg1"/>
              </a:solidFill>
            </a:endParaRPr>
          </a:p>
        </p:txBody>
      </p:sp>
      <p:sp>
        <p:nvSpPr>
          <p:cNvPr id="1222" name="Line"/>
          <p:cNvSpPr/>
          <p:nvPr/>
        </p:nvSpPr>
        <p:spPr>
          <a:xfrm rot="5381180">
            <a:off x="3243898" y="4799392"/>
            <a:ext cx="1829041" cy="1"/>
          </a:xfrm>
          <a:prstGeom prst="line">
            <a:avLst/>
          </a:prstGeom>
          <a:noFill/>
          <a:ln w="50800" cap="flat">
            <a:solidFill>
              <a:schemeClr val="bg1"/>
            </a:solidFill>
            <a:prstDash val="solid"/>
            <a:miter lim="400000"/>
          </a:ln>
          <a:effectLst/>
        </p:spPr>
        <p:txBody>
          <a:bodyPr wrap="square" lIns="38098" tIns="38098" rIns="38098" bIns="38098" numCol="1" anchor="ctr">
            <a:noAutofit/>
          </a:bodyPr>
          <a:lstStyle/>
          <a:p>
            <a:pPr defTabSz="825417">
              <a:lnSpc>
                <a:spcPts val="5999"/>
              </a:lnSpc>
              <a:spcBef>
                <a:spcPts val="3000"/>
              </a:spcBef>
              <a:defRPr sz="4600" baseline="6521"/>
            </a:pPr>
            <a:endParaRPr sz="4600">
              <a:solidFill>
                <a:schemeClr val="bg1"/>
              </a:solidFill>
            </a:endParaRPr>
          </a:p>
        </p:txBody>
      </p:sp>
      <p:sp>
        <p:nvSpPr>
          <p:cNvPr id="1223" name="Line"/>
          <p:cNvSpPr/>
          <p:nvPr/>
        </p:nvSpPr>
        <p:spPr>
          <a:xfrm rot="5381180">
            <a:off x="2225062" y="4152286"/>
            <a:ext cx="2138583" cy="1303674"/>
          </a:xfrm>
          <a:prstGeom prst="line">
            <a:avLst/>
          </a:prstGeom>
          <a:noFill/>
          <a:ln w="50800" cap="flat">
            <a:solidFill>
              <a:schemeClr val="bg1"/>
            </a:solidFill>
            <a:prstDash val="solid"/>
            <a:miter lim="400000"/>
          </a:ln>
          <a:effectLst/>
        </p:spPr>
        <p:txBody>
          <a:bodyPr wrap="square" lIns="38098" tIns="38098" rIns="38098" bIns="38098" numCol="1" anchor="ctr">
            <a:noAutofit/>
          </a:bodyPr>
          <a:lstStyle/>
          <a:p>
            <a:pPr defTabSz="825417">
              <a:lnSpc>
                <a:spcPts val="5999"/>
              </a:lnSpc>
              <a:spcBef>
                <a:spcPts val="3000"/>
              </a:spcBef>
              <a:defRPr sz="4600" baseline="6521"/>
            </a:pPr>
            <a:endParaRPr sz="4600">
              <a:solidFill>
                <a:schemeClr val="bg1"/>
              </a:solidFill>
            </a:endParaRPr>
          </a:p>
        </p:txBody>
      </p:sp>
      <p:pic>
        <p:nvPicPr>
          <p:cNvPr id="1224" name="Image" descr="Image"/>
          <p:cNvPicPr>
            <a:picLocks noChangeAspect="1"/>
          </p:cNvPicPr>
          <p:nvPr/>
        </p:nvPicPr>
        <p:blipFill>
          <a:blip r:embed="rId3"/>
          <a:stretch>
            <a:fillRect/>
          </a:stretch>
        </p:blipFill>
        <p:spPr>
          <a:xfrm rot="5381180">
            <a:off x="3883535" y="3365055"/>
            <a:ext cx="536825" cy="504792"/>
          </a:xfrm>
          <a:prstGeom prst="rect">
            <a:avLst/>
          </a:prstGeom>
          <a:noFill/>
          <a:ln w="12700" cap="flat">
            <a:noFill/>
            <a:miter lim="400000"/>
          </a:ln>
          <a:effectLst/>
        </p:spPr>
      </p:pic>
      <p:pic>
        <p:nvPicPr>
          <p:cNvPr id="1225" name="Image" descr="Image"/>
          <p:cNvPicPr>
            <a:picLocks noChangeAspect="1"/>
          </p:cNvPicPr>
          <p:nvPr/>
        </p:nvPicPr>
        <p:blipFill>
          <a:blip r:embed="rId3"/>
          <a:stretch>
            <a:fillRect/>
          </a:stretch>
        </p:blipFill>
        <p:spPr>
          <a:xfrm rot="5381180">
            <a:off x="3895419" y="5531675"/>
            <a:ext cx="537359" cy="504792"/>
          </a:xfrm>
          <a:prstGeom prst="rect">
            <a:avLst/>
          </a:prstGeom>
          <a:solidFill>
            <a:schemeClr val="tx1"/>
          </a:solidFill>
          <a:ln w="12700" cap="flat">
            <a:noFill/>
            <a:miter lim="400000"/>
          </a:ln>
          <a:effectLst/>
        </p:spPr>
      </p:pic>
      <p:pic>
        <p:nvPicPr>
          <p:cNvPr id="1226" name="Image" descr="Image"/>
          <p:cNvPicPr>
            <a:picLocks noChangeAspect="1"/>
          </p:cNvPicPr>
          <p:nvPr/>
        </p:nvPicPr>
        <p:blipFill>
          <a:blip r:embed="rId3"/>
          <a:stretch>
            <a:fillRect/>
          </a:stretch>
        </p:blipFill>
        <p:spPr>
          <a:xfrm rot="5381180">
            <a:off x="5295221" y="5537651"/>
            <a:ext cx="537359" cy="504791"/>
          </a:xfrm>
          <a:prstGeom prst="rect">
            <a:avLst/>
          </a:prstGeom>
          <a:noFill/>
          <a:ln w="12700" cap="flat">
            <a:noFill/>
            <a:miter lim="400000"/>
          </a:ln>
          <a:effectLst/>
        </p:spPr>
      </p:pic>
      <p:pic>
        <p:nvPicPr>
          <p:cNvPr id="1227" name="Image" descr="Image"/>
          <p:cNvPicPr>
            <a:picLocks noChangeAspect="1"/>
          </p:cNvPicPr>
          <p:nvPr/>
        </p:nvPicPr>
        <p:blipFill>
          <a:blip r:embed="rId3"/>
          <a:stretch>
            <a:fillRect/>
          </a:stretch>
        </p:blipFill>
        <p:spPr>
          <a:xfrm rot="5381180">
            <a:off x="2443515" y="5539623"/>
            <a:ext cx="537359" cy="504792"/>
          </a:xfrm>
          <a:prstGeom prst="rect">
            <a:avLst/>
          </a:prstGeom>
          <a:noFill/>
          <a:ln w="12700" cap="flat">
            <a:noFill/>
            <a:miter lim="400000"/>
          </a:ln>
          <a:effectLst/>
        </p:spPr>
      </p:pic>
      <p:sp>
        <p:nvSpPr>
          <p:cNvPr id="1228" name="Blues"/>
          <p:cNvSpPr txBox="1"/>
          <p:nvPr/>
        </p:nvSpPr>
        <p:spPr>
          <a:xfrm>
            <a:off x="5249534" y="6194724"/>
            <a:ext cx="3122112" cy="8375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98" tIns="38098" rIns="38098" bIns="38098" numCol="1" anchor="ctr">
            <a:noAutofit/>
          </a:bodyPr>
          <a:lstStyle>
            <a:lvl1pPr defTabSz="825500">
              <a:lnSpc>
                <a:spcPts val="6000"/>
              </a:lnSpc>
              <a:spcBef>
                <a:spcPts val="3000"/>
              </a:spcBef>
              <a:defRPr sz="4600" baseline="6521"/>
            </a:lvl1pPr>
          </a:lstStyle>
          <a:p>
            <a:r>
              <a:rPr sz="3200" baseline="0" dirty="0">
                <a:solidFill>
                  <a:schemeClr val="bg1"/>
                </a:solidFill>
              </a:rPr>
              <a:t>Blues</a:t>
            </a:r>
          </a:p>
        </p:txBody>
      </p:sp>
      <p:sp>
        <p:nvSpPr>
          <p:cNvPr id="1229" name="Rock"/>
          <p:cNvSpPr txBox="1"/>
          <p:nvPr/>
        </p:nvSpPr>
        <p:spPr>
          <a:xfrm>
            <a:off x="3663529" y="6202166"/>
            <a:ext cx="2085402" cy="8431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98" tIns="38098" rIns="38098" bIns="38098" numCol="1" anchor="ctr">
            <a:noAutofit/>
          </a:bodyPr>
          <a:lstStyle>
            <a:lvl1pPr defTabSz="825500">
              <a:lnSpc>
                <a:spcPts val="6000"/>
              </a:lnSpc>
              <a:spcBef>
                <a:spcPts val="3000"/>
              </a:spcBef>
              <a:defRPr sz="4600" baseline="6521"/>
            </a:lvl1pPr>
          </a:lstStyle>
          <a:p>
            <a:r>
              <a:rPr sz="3200" baseline="0" dirty="0">
                <a:solidFill>
                  <a:schemeClr val="bg1"/>
                </a:solidFill>
              </a:rPr>
              <a:t>Rock</a:t>
            </a:r>
          </a:p>
        </p:txBody>
      </p:sp>
      <p:sp>
        <p:nvSpPr>
          <p:cNvPr id="1230" name="Jazz"/>
          <p:cNvSpPr txBox="1"/>
          <p:nvPr/>
        </p:nvSpPr>
        <p:spPr>
          <a:xfrm>
            <a:off x="2077814" y="6204967"/>
            <a:ext cx="1854209" cy="8375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98" tIns="38098" rIns="38098" bIns="38098" numCol="1" anchor="ctr">
            <a:noAutofit/>
          </a:bodyPr>
          <a:lstStyle>
            <a:lvl1pPr defTabSz="825500">
              <a:lnSpc>
                <a:spcPts val="6000"/>
              </a:lnSpc>
              <a:spcBef>
                <a:spcPts val="3000"/>
              </a:spcBef>
              <a:defRPr sz="4600" baseline="6521"/>
            </a:lvl1pPr>
          </a:lstStyle>
          <a:p>
            <a:r>
              <a:rPr sz="3200" baseline="0" dirty="0">
                <a:solidFill>
                  <a:schemeClr val="bg1"/>
                </a:solidFill>
              </a:rPr>
              <a:t>Jazz</a:t>
            </a:r>
          </a:p>
        </p:txBody>
      </p:sp>
      <p:sp>
        <p:nvSpPr>
          <p:cNvPr id="1232" name="Genre"/>
          <p:cNvSpPr txBox="1"/>
          <p:nvPr/>
        </p:nvSpPr>
        <p:spPr>
          <a:xfrm>
            <a:off x="3575945" y="2363124"/>
            <a:ext cx="1788085" cy="83755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98" tIns="38098" rIns="38098" bIns="38098" numCol="1" anchor="ctr">
            <a:noAutofit/>
          </a:bodyPr>
          <a:lstStyle>
            <a:lvl1pPr defTabSz="825500">
              <a:lnSpc>
                <a:spcPts val="6000"/>
              </a:lnSpc>
              <a:spcBef>
                <a:spcPts val="3000"/>
              </a:spcBef>
              <a:defRPr sz="4600" baseline="6521"/>
            </a:lvl1pPr>
          </a:lstStyle>
          <a:p>
            <a:r>
              <a:rPr sz="3200" baseline="0" dirty="0">
                <a:solidFill>
                  <a:schemeClr val="bg1"/>
                </a:solidFill>
              </a:rPr>
              <a:t>Genre</a:t>
            </a:r>
          </a:p>
        </p:txBody>
      </p:sp>
      <p:sp>
        <p:nvSpPr>
          <p:cNvPr id="40" name="Заголовок 1"/>
          <p:cNvSpPr>
            <a:spLocks noGrp="1"/>
          </p:cNvSpPr>
          <p:nvPr>
            <p:ph type="title"/>
          </p:nvPr>
        </p:nvSpPr>
        <p:spPr/>
        <p:txBody>
          <a:bodyPr/>
          <a:lstStyle/>
          <a:p>
            <a:r>
              <a:rPr lang="en-US" dirty="0">
                <a:solidFill>
                  <a:schemeClr val="bg1"/>
                </a:solidFill>
              </a:rPr>
              <a:t>Categorical features handling</a:t>
            </a:r>
            <a:endParaRPr lang="ru-RU" dirty="0">
              <a:solidFill>
                <a:schemeClr val="bg1"/>
              </a:solidFill>
            </a:endParaRPr>
          </a:p>
        </p:txBody>
      </p:sp>
      <p:sp>
        <p:nvSpPr>
          <p:cNvPr id="1239" name="One-hot encoding"/>
          <p:cNvSpPr txBox="1"/>
          <p:nvPr/>
        </p:nvSpPr>
        <p:spPr>
          <a:xfrm>
            <a:off x="14996625" y="3032075"/>
            <a:ext cx="6685338" cy="7941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098" tIns="38098" rIns="38098" bIns="38098" anchor="ctr">
            <a:spAutoFit/>
          </a:bodyPr>
          <a:lstStyle>
            <a:lvl1pPr algn="ctr" defTabSz="825500">
              <a:lnSpc>
                <a:spcPts val="6000"/>
              </a:lnSpc>
              <a:spcBef>
                <a:spcPts val="3000"/>
              </a:spcBef>
              <a:defRPr sz="4200" baseline="7142"/>
            </a:lvl1pPr>
          </a:lstStyle>
          <a:p>
            <a:pPr algn="l"/>
            <a:r>
              <a:rPr sz="4800" baseline="0" dirty="0">
                <a:solidFill>
                  <a:schemeClr val="bg1"/>
                </a:solidFill>
              </a:rPr>
              <a:t>One-hot encoding</a:t>
            </a:r>
          </a:p>
        </p:txBody>
      </p:sp>
      <p:sp>
        <p:nvSpPr>
          <p:cNvPr id="1240" name="Statistics based on category"/>
          <p:cNvSpPr txBox="1"/>
          <p:nvPr/>
        </p:nvSpPr>
        <p:spPr>
          <a:xfrm>
            <a:off x="14996625" y="6523841"/>
            <a:ext cx="7785782" cy="7941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098" tIns="38098" rIns="38098" bIns="38098" anchor="ctr">
            <a:spAutoFit/>
          </a:bodyPr>
          <a:lstStyle>
            <a:lvl1pPr algn="ctr" defTabSz="825500">
              <a:lnSpc>
                <a:spcPts val="6000"/>
              </a:lnSpc>
              <a:spcBef>
                <a:spcPts val="3000"/>
              </a:spcBef>
              <a:defRPr sz="4200" baseline="7142"/>
            </a:lvl1pPr>
          </a:lstStyle>
          <a:p>
            <a:pPr algn="l"/>
            <a:r>
              <a:rPr sz="4800" baseline="0">
                <a:solidFill>
                  <a:schemeClr val="bg1"/>
                </a:solidFill>
              </a:rPr>
              <a:t>Statistics based on category</a:t>
            </a:r>
          </a:p>
        </p:txBody>
      </p:sp>
      <p:sp>
        <p:nvSpPr>
          <p:cNvPr id="1241" name="Greedy search for combinations"/>
          <p:cNvSpPr txBox="1"/>
          <p:nvPr/>
        </p:nvSpPr>
        <p:spPr>
          <a:xfrm>
            <a:off x="14996625" y="11056545"/>
            <a:ext cx="6537463" cy="15577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098" tIns="38098" rIns="38098" bIns="38098" anchor="ctr">
            <a:spAutoFit/>
          </a:bodyPr>
          <a:lstStyle>
            <a:lvl1pPr algn="ctr" defTabSz="825500">
              <a:lnSpc>
                <a:spcPts val="6000"/>
              </a:lnSpc>
              <a:spcBef>
                <a:spcPts val="3000"/>
              </a:spcBef>
              <a:defRPr sz="4600" b="1" baseline="6521"/>
            </a:lvl1pPr>
          </a:lstStyle>
          <a:p>
            <a:pPr algn="l"/>
            <a:r>
              <a:rPr sz="4800" b="0" baseline="0" dirty="0">
                <a:solidFill>
                  <a:schemeClr val="bg1"/>
                </a:solidFill>
              </a:rPr>
              <a:t>Greedy search for combinations</a:t>
            </a:r>
          </a:p>
        </p:txBody>
      </p:sp>
      <p:sp>
        <p:nvSpPr>
          <p:cNvPr id="1242" name="Label based"/>
          <p:cNvSpPr txBox="1"/>
          <p:nvPr/>
        </p:nvSpPr>
        <p:spPr>
          <a:xfrm>
            <a:off x="20140518" y="8899386"/>
            <a:ext cx="3683178" cy="10618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98" tIns="38098" rIns="38098" bIns="38098" anchor="ctr">
            <a:spAutoFit/>
          </a:bodyPr>
          <a:lstStyle>
            <a:lvl1pPr defTabSz="825500">
              <a:lnSpc>
                <a:spcPts val="6000"/>
              </a:lnSpc>
              <a:spcBef>
                <a:spcPts val="3000"/>
              </a:spcBef>
              <a:defRPr sz="4200" baseline="7142"/>
            </a:lvl1pPr>
          </a:lstStyle>
          <a:p>
            <a:pPr algn="ctr">
              <a:lnSpc>
                <a:spcPct val="100000"/>
              </a:lnSpc>
              <a:spcBef>
                <a:spcPts val="0"/>
              </a:spcBef>
            </a:pPr>
            <a:r>
              <a:rPr sz="3200" baseline="0" dirty="0">
                <a:solidFill>
                  <a:schemeClr val="bg1"/>
                </a:solidFill>
              </a:rPr>
              <a:t>Label based</a:t>
            </a:r>
            <a:r>
              <a:rPr lang="en-US" sz="3200" baseline="0" dirty="0">
                <a:solidFill>
                  <a:schemeClr val="bg1"/>
                </a:solidFill>
              </a:rPr>
              <a:t>:</a:t>
            </a:r>
          </a:p>
          <a:p>
            <a:pPr algn="ctr">
              <a:lnSpc>
                <a:spcPct val="100000"/>
              </a:lnSpc>
              <a:spcBef>
                <a:spcPts val="0"/>
              </a:spcBef>
            </a:pPr>
            <a:r>
              <a:rPr lang="en-US" sz="3200" baseline="0" dirty="0">
                <a:solidFill>
                  <a:schemeClr val="bg1"/>
                </a:solidFill>
              </a:rPr>
              <a:t>calculated “online”</a:t>
            </a:r>
            <a:endParaRPr sz="3200" baseline="0" dirty="0">
              <a:solidFill>
                <a:schemeClr val="bg1"/>
              </a:solidFill>
            </a:endParaRPr>
          </a:p>
        </p:txBody>
      </p:sp>
      <p:sp>
        <p:nvSpPr>
          <p:cNvPr id="1243" name="Category-based"/>
          <p:cNvSpPr txBox="1"/>
          <p:nvPr/>
        </p:nvSpPr>
        <p:spPr>
          <a:xfrm>
            <a:off x="14576959" y="8379050"/>
            <a:ext cx="4312556" cy="7766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098" tIns="38098" rIns="38098" bIns="38098" anchor="ctr">
            <a:spAutoFit/>
          </a:bodyPr>
          <a:lstStyle>
            <a:lvl1pPr algn="ctr" defTabSz="825500">
              <a:lnSpc>
                <a:spcPts val="6000"/>
              </a:lnSpc>
              <a:spcBef>
                <a:spcPts val="3000"/>
              </a:spcBef>
              <a:defRPr sz="4200" baseline="7142"/>
            </a:lvl1pPr>
          </a:lstStyle>
          <a:p>
            <a:r>
              <a:rPr sz="3200" baseline="0" dirty="0">
                <a:solidFill>
                  <a:schemeClr val="bg1"/>
                </a:solidFill>
              </a:rPr>
              <a:t>Category-based</a:t>
            </a:r>
          </a:p>
        </p:txBody>
      </p:sp>
      <p:grpSp>
        <p:nvGrpSpPr>
          <p:cNvPr id="6" name="Группа 5">
            <a:extLst>
              <a:ext uri="{FF2B5EF4-FFF2-40B4-BE49-F238E27FC236}">
                <a16:creationId xmlns:a16="http://schemas.microsoft.com/office/drawing/2014/main" id="{4E4B6943-8BA2-C74D-B030-211357D1EE53}"/>
              </a:ext>
            </a:extLst>
          </p:cNvPr>
          <p:cNvGrpSpPr/>
          <p:nvPr/>
        </p:nvGrpSpPr>
        <p:grpSpPr>
          <a:xfrm>
            <a:off x="1846154" y="7895446"/>
            <a:ext cx="5720152" cy="4627295"/>
            <a:chOff x="1809321" y="8523987"/>
            <a:chExt cx="5720152" cy="4627295"/>
          </a:xfrm>
        </p:grpSpPr>
        <p:grpSp>
          <p:nvGrpSpPr>
            <p:cNvPr id="1253" name="Group"/>
            <p:cNvGrpSpPr/>
            <p:nvPr/>
          </p:nvGrpSpPr>
          <p:grpSpPr>
            <a:xfrm rot="10800000" flipH="1">
              <a:off x="2389435" y="9668302"/>
              <a:ext cx="3408023" cy="2707491"/>
              <a:chOff x="1466" y="1377"/>
              <a:chExt cx="3408242" cy="2707666"/>
            </a:xfrm>
          </p:grpSpPr>
          <p:sp>
            <p:nvSpPr>
              <p:cNvPr id="1246" name="Line"/>
              <p:cNvSpPr/>
              <p:nvPr/>
            </p:nvSpPr>
            <p:spPr>
              <a:xfrm>
                <a:off x="1906644" y="379474"/>
                <a:ext cx="1107221" cy="1853353"/>
              </a:xfrm>
              <a:prstGeom prst="line">
                <a:avLst/>
              </a:prstGeom>
              <a:noFill/>
              <a:ln w="50800" cap="flat">
                <a:solidFill>
                  <a:schemeClr val="bg1"/>
                </a:solidFill>
                <a:prstDash val="solid"/>
                <a:miter lim="400000"/>
              </a:ln>
              <a:effectLst/>
            </p:spPr>
            <p:txBody>
              <a:bodyPr wrap="square" lIns="38098" tIns="38098" rIns="38098" bIns="38098" numCol="1" anchor="ctr">
                <a:noAutofit/>
              </a:bodyPr>
              <a:lstStyle/>
              <a:p>
                <a:pPr defTabSz="825417">
                  <a:lnSpc>
                    <a:spcPts val="5999"/>
                  </a:lnSpc>
                  <a:spcBef>
                    <a:spcPts val="3000"/>
                  </a:spcBef>
                  <a:defRPr sz="4600" baseline="6521"/>
                </a:pPr>
                <a:endParaRPr sz="4600">
                  <a:solidFill>
                    <a:schemeClr val="bg1"/>
                  </a:solidFill>
                </a:endParaRPr>
              </a:p>
            </p:txBody>
          </p:sp>
          <p:sp>
            <p:nvSpPr>
              <p:cNvPr id="1247" name="Line"/>
              <p:cNvSpPr/>
              <p:nvPr/>
            </p:nvSpPr>
            <p:spPr>
              <a:xfrm>
                <a:off x="1695190" y="533089"/>
                <a:ext cx="10014" cy="1829131"/>
              </a:xfrm>
              <a:prstGeom prst="line">
                <a:avLst/>
              </a:prstGeom>
              <a:noFill/>
              <a:ln w="50800" cap="flat">
                <a:solidFill>
                  <a:schemeClr val="bg1"/>
                </a:solidFill>
                <a:prstDash val="solid"/>
                <a:miter lim="400000"/>
              </a:ln>
              <a:effectLst/>
            </p:spPr>
            <p:txBody>
              <a:bodyPr wrap="square" lIns="38098" tIns="38098" rIns="38098" bIns="38098" numCol="1" anchor="ctr">
                <a:noAutofit/>
              </a:bodyPr>
              <a:lstStyle/>
              <a:p>
                <a:pPr defTabSz="825417">
                  <a:lnSpc>
                    <a:spcPts val="5999"/>
                  </a:lnSpc>
                  <a:spcBef>
                    <a:spcPts val="3000"/>
                  </a:spcBef>
                  <a:defRPr sz="4600" baseline="6521"/>
                </a:pPr>
                <a:endParaRPr sz="4600">
                  <a:solidFill>
                    <a:schemeClr val="bg1"/>
                  </a:solidFill>
                </a:endParaRPr>
              </a:p>
            </p:txBody>
          </p:sp>
          <p:sp>
            <p:nvSpPr>
              <p:cNvPr id="1248" name="Line"/>
              <p:cNvSpPr/>
              <p:nvPr/>
            </p:nvSpPr>
            <p:spPr>
              <a:xfrm flipH="1">
                <a:off x="190061" y="379472"/>
                <a:ext cx="1292031" cy="2145826"/>
              </a:xfrm>
              <a:prstGeom prst="line">
                <a:avLst/>
              </a:prstGeom>
              <a:noFill/>
              <a:ln w="50800" cap="flat">
                <a:solidFill>
                  <a:schemeClr val="bg1"/>
                </a:solidFill>
                <a:prstDash val="solid"/>
                <a:miter lim="400000"/>
              </a:ln>
              <a:effectLst/>
            </p:spPr>
            <p:txBody>
              <a:bodyPr wrap="square" lIns="38098" tIns="38098" rIns="38098" bIns="38098" numCol="1" anchor="ctr">
                <a:noAutofit/>
              </a:bodyPr>
              <a:lstStyle/>
              <a:p>
                <a:pPr defTabSz="825417">
                  <a:lnSpc>
                    <a:spcPts val="5999"/>
                  </a:lnSpc>
                  <a:spcBef>
                    <a:spcPts val="3000"/>
                  </a:spcBef>
                  <a:defRPr sz="4600" baseline="6521"/>
                </a:pPr>
                <a:endParaRPr sz="4600">
                  <a:solidFill>
                    <a:schemeClr val="bg1"/>
                  </a:solidFill>
                </a:endParaRPr>
              </a:p>
            </p:txBody>
          </p:sp>
          <p:pic>
            <p:nvPicPr>
              <p:cNvPr id="1249" name="Image" descr="Image"/>
              <p:cNvPicPr>
                <a:picLocks noChangeAspect="1"/>
              </p:cNvPicPr>
              <p:nvPr/>
            </p:nvPicPr>
            <p:blipFill>
              <a:blip r:embed="rId3"/>
              <a:stretch>
                <a:fillRect/>
              </a:stretch>
            </p:blipFill>
            <p:spPr>
              <a:xfrm rot="5381180">
                <a:off x="1425053" y="17662"/>
                <a:ext cx="537395" cy="504825"/>
              </a:xfrm>
              <a:prstGeom prst="rect">
                <a:avLst/>
              </a:prstGeom>
              <a:ln w="12700" cap="flat">
                <a:noFill/>
                <a:miter lim="400000"/>
              </a:ln>
              <a:effectLst/>
            </p:spPr>
          </p:pic>
          <p:pic>
            <p:nvPicPr>
              <p:cNvPr id="1250" name="Image" descr="Image"/>
              <p:cNvPicPr>
                <a:picLocks noChangeAspect="1"/>
              </p:cNvPicPr>
              <p:nvPr/>
            </p:nvPicPr>
            <p:blipFill>
              <a:blip r:embed="rId3"/>
              <a:stretch>
                <a:fillRect/>
              </a:stretch>
            </p:blipFill>
            <p:spPr>
              <a:xfrm rot="5381180">
                <a:off x="1437181" y="2179984"/>
                <a:ext cx="537394" cy="504825"/>
              </a:xfrm>
              <a:prstGeom prst="rect">
                <a:avLst/>
              </a:prstGeom>
              <a:ln w="12700" cap="flat">
                <a:noFill/>
                <a:miter lim="400000"/>
              </a:ln>
              <a:effectLst/>
            </p:spPr>
          </p:pic>
          <p:pic>
            <p:nvPicPr>
              <p:cNvPr id="1251" name="Image" descr="Image"/>
              <p:cNvPicPr>
                <a:picLocks noChangeAspect="1"/>
              </p:cNvPicPr>
              <p:nvPr/>
            </p:nvPicPr>
            <p:blipFill>
              <a:blip r:embed="rId3"/>
              <a:stretch>
                <a:fillRect/>
              </a:stretch>
            </p:blipFill>
            <p:spPr>
              <a:xfrm rot="5381180">
                <a:off x="2888599" y="2172038"/>
                <a:ext cx="537394" cy="504825"/>
              </a:xfrm>
              <a:prstGeom prst="rect">
                <a:avLst/>
              </a:prstGeom>
              <a:ln w="12700" cap="flat">
                <a:noFill/>
                <a:miter lim="400000"/>
              </a:ln>
              <a:effectLst/>
            </p:spPr>
          </p:pic>
          <p:pic>
            <p:nvPicPr>
              <p:cNvPr id="1252" name="Image" descr="Image"/>
              <p:cNvPicPr>
                <a:picLocks noChangeAspect="1"/>
              </p:cNvPicPr>
              <p:nvPr/>
            </p:nvPicPr>
            <p:blipFill>
              <a:blip r:embed="rId3"/>
              <a:stretch>
                <a:fillRect/>
              </a:stretch>
            </p:blipFill>
            <p:spPr>
              <a:xfrm rot="5381180">
                <a:off x="-14818" y="2187933"/>
                <a:ext cx="537394" cy="504825"/>
              </a:xfrm>
              <a:prstGeom prst="rect">
                <a:avLst/>
              </a:prstGeom>
              <a:ln w="12700" cap="flat">
                <a:noFill/>
                <a:miter lim="400000"/>
              </a:ln>
              <a:effectLst/>
            </p:spPr>
          </p:pic>
        </p:grpSp>
        <p:sp>
          <p:nvSpPr>
            <p:cNvPr id="1254" name="Tool"/>
            <p:cNvSpPr txBox="1"/>
            <p:nvPr/>
          </p:nvSpPr>
          <p:spPr>
            <a:xfrm>
              <a:off x="5269002" y="8524676"/>
              <a:ext cx="2260471" cy="80049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98" tIns="38098" rIns="38098" bIns="38098" numCol="1" anchor="ctr">
              <a:noAutofit/>
            </a:bodyPr>
            <a:lstStyle>
              <a:lvl1pPr defTabSz="825500">
                <a:lnSpc>
                  <a:spcPts val="6000"/>
                </a:lnSpc>
                <a:spcBef>
                  <a:spcPts val="3000"/>
                </a:spcBef>
                <a:defRPr sz="3800" baseline="7894"/>
              </a:lvl1pPr>
            </a:lstStyle>
            <a:p>
              <a:r>
                <a:rPr sz="3200" baseline="0" dirty="0">
                  <a:solidFill>
                    <a:schemeClr val="bg1"/>
                  </a:solidFill>
                </a:rPr>
                <a:t>Tool</a:t>
              </a:r>
            </a:p>
          </p:txBody>
        </p:sp>
        <p:sp>
          <p:nvSpPr>
            <p:cNvPr id="1255" name="AC/DC"/>
            <p:cNvSpPr txBox="1"/>
            <p:nvPr/>
          </p:nvSpPr>
          <p:spPr>
            <a:xfrm>
              <a:off x="3459660" y="8523987"/>
              <a:ext cx="2085402" cy="843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98" tIns="38098" rIns="38098" bIns="38098" numCol="1" anchor="ctr">
              <a:noAutofit/>
            </a:bodyPr>
            <a:lstStyle>
              <a:lvl1pPr defTabSz="825500">
                <a:lnSpc>
                  <a:spcPts val="6000"/>
                </a:lnSpc>
                <a:spcBef>
                  <a:spcPts val="3000"/>
                </a:spcBef>
                <a:defRPr sz="3800" baseline="7894"/>
              </a:lvl1pPr>
            </a:lstStyle>
            <a:p>
              <a:r>
                <a:rPr sz="3200" baseline="0" dirty="0">
                  <a:solidFill>
                    <a:schemeClr val="bg1"/>
                  </a:solidFill>
                </a:rPr>
                <a:t>AC/DC</a:t>
              </a:r>
            </a:p>
          </p:txBody>
        </p:sp>
        <p:sp>
          <p:nvSpPr>
            <p:cNvPr id="1256" name="Muse"/>
            <p:cNvSpPr txBox="1"/>
            <p:nvPr/>
          </p:nvSpPr>
          <p:spPr>
            <a:xfrm>
              <a:off x="1809321" y="8524676"/>
              <a:ext cx="1854208" cy="8375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98" tIns="38098" rIns="38098" bIns="38098" numCol="1" anchor="ctr">
              <a:noAutofit/>
            </a:bodyPr>
            <a:lstStyle>
              <a:lvl1pPr defTabSz="825500">
                <a:lnSpc>
                  <a:spcPts val="6000"/>
                </a:lnSpc>
                <a:spcBef>
                  <a:spcPts val="3000"/>
                </a:spcBef>
                <a:defRPr sz="3800" baseline="7894"/>
              </a:lvl1pPr>
            </a:lstStyle>
            <a:p>
              <a:r>
                <a:rPr sz="3200" baseline="0" dirty="0">
                  <a:solidFill>
                    <a:schemeClr val="bg1"/>
                  </a:solidFill>
                </a:rPr>
                <a:t>Muse</a:t>
              </a:r>
            </a:p>
          </p:txBody>
        </p:sp>
        <p:sp>
          <p:nvSpPr>
            <p:cNvPr id="1257" name="Artist"/>
            <p:cNvSpPr txBox="1"/>
            <p:nvPr/>
          </p:nvSpPr>
          <p:spPr>
            <a:xfrm>
              <a:off x="3580027" y="12313730"/>
              <a:ext cx="1788085" cy="8375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98" tIns="38098" rIns="38098" bIns="38098" numCol="1" anchor="ctr">
              <a:noAutofit/>
            </a:bodyPr>
            <a:lstStyle>
              <a:lvl1pPr defTabSz="825500">
                <a:lnSpc>
                  <a:spcPts val="6000"/>
                </a:lnSpc>
                <a:spcBef>
                  <a:spcPts val="3000"/>
                </a:spcBef>
                <a:defRPr sz="4600" baseline="6521"/>
              </a:lvl1pPr>
            </a:lstStyle>
            <a:p>
              <a:r>
                <a:rPr sz="3200" baseline="0" dirty="0">
                  <a:solidFill>
                    <a:schemeClr val="bg1"/>
                  </a:solidFill>
                </a:rPr>
                <a:t>Artist</a:t>
              </a:r>
            </a:p>
          </p:txBody>
        </p:sp>
      </p:grpSp>
      <p:grpSp>
        <p:nvGrpSpPr>
          <p:cNvPr id="7" name="Группа 6">
            <a:extLst>
              <a:ext uri="{FF2B5EF4-FFF2-40B4-BE49-F238E27FC236}">
                <a16:creationId xmlns:a16="http://schemas.microsoft.com/office/drawing/2014/main" id="{26BDE482-9A22-AF43-B36E-7F647C12044C}"/>
              </a:ext>
            </a:extLst>
          </p:cNvPr>
          <p:cNvGrpSpPr/>
          <p:nvPr/>
        </p:nvGrpSpPr>
        <p:grpSpPr>
          <a:xfrm>
            <a:off x="8444246" y="4192588"/>
            <a:ext cx="4502853" cy="6589712"/>
            <a:chOff x="9616977" y="4192588"/>
            <a:chExt cx="2197100" cy="6589712"/>
          </a:xfrm>
        </p:grpSpPr>
        <p:cxnSp>
          <p:nvCxnSpPr>
            <p:cNvPr id="41" name="Прямая со стрелкой 40">
              <a:extLst>
                <a:ext uri="{FF2B5EF4-FFF2-40B4-BE49-F238E27FC236}">
                  <a16:creationId xmlns:a16="http://schemas.microsoft.com/office/drawing/2014/main" id="{8910E896-0FBB-F847-943C-E341E4932660}"/>
                </a:ext>
              </a:extLst>
            </p:cNvPr>
            <p:cNvCxnSpPr>
              <a:cxnSpLocks/>
            </p:cNvCxnSpPr>
            <p:nvPr/>
          </p:nvCxnSpPr>
          <p:spPr>
            <a:xfrm flipV="1">
              <a:off x="9616977" y="4192588"/>
              <a:ext cx="2197100" cy="1457326"/>
            </a:xfrm>
            <a:prstGeom prst="straightConnector1">
              <a:avLst/>
            </a:prstGeom>
            <a:ln w="38100" cmpd="sng">
              <a:solidFill>
                <a:schemeClr val="bg2"/>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cxnSp>
          <p:nvCxnSpPr>
            <p:cNvPr id="42" name="Прямая со стрелкой 41">
              <a:extLst>
                <a:ext uri="{FF2B5EF4-FFF2-40B4-BE49-F238E27FC236}">
                  <a16:creationId xmlns:a16="http://schemas.microsoft.com/office/drawing/2014/main" id="{B040ED9A-9A4F-ED40-A973-6EF6DDEEB0A5}"/>
                </a:ext>
              </a:extLst>
            </p:cNvPr>
            <p:cNvCxnSpPr>
              <a:cxnSpLocks/>
            </p:cNvCxnSpPr>
            <p:nvPr/>
          </p:nvCxnSpPr>
          <p:spPr>
            <a:xfrm>
              <a:off x="9616977" y="7504690"/>
              <a:ext cx="2197100" cy="0"/>
            </a:xfrm>
            <a:prstGeom prst="straightConnector1">
              <a:avLst/>
            </a:prstGeom>
            <a:ln w="38100" cmpd="sng">
              <a:solidFill>
                <a:schemeClr val="bg2"/>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cxnSp>
          <p:nvCxnSpPr>
            <p:cNvPr id="43" name="Прямая со стрелкой 42">
              <a:extLst>
                <a:ext uri="{FF2B5EF4-FFF2-40B4-BE49-F238E27FC236}">
                  <a16:creationId xmlns:a16="http://schemas.microsoft.com/office/drawing/2014/main" id="{E3D06270-0163-F646-AE09-1994B6021037}"/>
                </a:ext>
              </a:extLst>
            </p:cNvPr>
            <p:cNvCxnSpPr>
              <a:cxnSpLocks/>
            </p:cNvCxnSpPr>
            <p:nvPr/>
          </p:nvCxnSpPr>
          <p:spPr>
            <a:xfrm>
              <a:off x="9616977" y="9678988"/>
              <a:ext cx="2197100" cy="1103312"/>
            </a:xfrm>
            <a:prstGeom prst="straightConnector1">
              <a:avLst/>
            </a:prstGeom>
            <a:ln w="38100" cmpd="sng">
              <a:solidFill>
                <a:schemeClr val="bg2"/>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grpSp>
      <p:cxnSp>
        <p:nvCxnSpPr>
          <p:cNvPr id="45" name="Прямая со стрелкой 44">
            <a:extLst>
              <a:ext uri="{FF2B5EF4-FFF2-40B4-BE49-F238E27FC236}">
                <a16:creationId xmlns:a16="http://schemas.microsoft.com/office/drawing/2014/main" id="{5E322F00-DF80-004E-AC95-C7E79DCE175A}"/>
              </a:ext>
            </a:extLst>
          </p:cNvPr>
          <p:cNvCxnSpPr>
            <a:cxnSpLocks/>
          </p:cNvCxnSpPr>
          <p:nvPr/>
        </p:nvCxnSpPr>
        <p:spPr>
          <a:xfrm flipH="1">
            <a:off x="17131507" y="7504690"/>
            <a:ext cx="550068" cy="724416"/>
          </a:xfrm>
          <a:prstGeom prst="straightConnector1">
            <a:avLst/>
          </a:prstGeom>
          <a:ln w="38100" cmpd="sng">
            <a:solidFill>
              <a:schemeClr val="bg1"/>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cxnSp>
        <p:nvCxnSpPr>
          <p:cNvPr id="48" name="Прямая со стрелкой 47">
            <a:extLst>
              <a:ext uri="{FF2B5EF4-FFF2-40B4-BE49-F238E27FC236}">
                <a16:creationId xmlns:a16="http://schemas.microsoft.com/office/drawing/2014/main" id="{9FAF5503-CE42-7B46-ADD5-A7B5782C7471}"/>
              </a:ext>
            </a:extLst>
          </p:cNvPr>
          <p:cNvCxnSpPr>
            <a:cxnSpLocks/>
          </p:cNvCxnSpPr>
          <p:nvPr/>
        </p:nvCxnSpPr>
        <p:spPr>
          <a:xfrm>
            <a:off x="20224631" y="7486176"/>
            <a:ext cx="550068" cy="724416"/>
          </a:xfrm>
          <a:prstGeom prst="straightConnector1">
            <a:avLst/>
          </a:prstGeom>
          <a:ln w="38100" cmpd="sng">
            <a:solidFill>
              <a:schemeClr val="bg1"/>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sp>
        <p:nvSpPr>
          <p:cNvPr id="3" name="Footer Placeholder 2">
            <a:extLst>
              <a:ext uri="{FF2B5EF4-FFF2-40B4-BE49-F238E27FC236}">
                <a16:creationId xmlns:a16="http://schemas.microsoft.com/office/drawing/2014/main" id="{0403D4CB-6DD6-C847-904C-EF5C4C028D9E}"/>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4" name="Slide Number Placeholder 3">
            <a:extLst>
              <a:ext uri="{FF2B5EF4-FFF2-40B4-BE49-F238E27FC236}">
                <a16:creationId xmlns:a16="http://schemas.microsoft.com/office/drawing/2014/main" id="{0626F060-A711-C442-9144-C9D622EF26AE}"/>
              </a:ext>
            </a:extLst>
          </p:cNvPr>
          <p:cNvSpPr>
            <a:spLocks noGrp="1"/>
          </p:cNvSpPr>
          <p:nvPr>
            <p:ph type="sldNum" sz="quarter" idx="4"/>
          </p:nvPr>
        </p:nvSpPr>
        <p:spPr/>
        <p:txBody>
          <a:bodyPr/>
          <a:lstStyle/>
          <a:p>
            <a:fld id="{741C03D3-FA44-40EC-9A21-1FC4FEA3E22E}" type="slidenum">
              <a:rPr lang="ru-RU" smtClean="0"/>
              <a:pPr/>
              <a:t>23</a:t>
            </a:fld>
            <a:endParaRPr lang="ru-RU" dirty="0"/>
          </a:p>
        </p:txBody>
      </p:sp>
    </p:spTree>
    <p:extLst>
      <p:ext uri="{BB962C8B-B14F-4D97-AF65-F5344CB8AC3E}">
        <p14:creationId xmlns:p14="http://schemas.microsoft.com/office/powerpoint/2010/main" val="3366233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6" name="Скругленный прямоугольник 75"/>
          <p:cNvSpPr/>
          <p:nvPr/>
        </p:nvSpPr>
        <p:spPr>
          <a:xfrm>
            <a:off x="15710450" y="6237548"/>
            <a:ext cx="5342400" cy="614290"/>
          </a:xfrm>
          <a:prstGeom prst="roundRect">
            <a:avLst>
              <a:gd name="adj" fmla="val 0"/>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dirty="0">
                <a:solidFill>
                  <a:schemeClr val="tx1"/>
                </a:solidFill>
              </a:rPr>
              <a:t>SDE</a:t>
            </a:r>
            <a:endParaRPr lang="ru-RU" dirty="0" err="1">
              <a:solidFill>
                <a:schemeClr val="tx1"/>
              </a:solidFill>
            </a:endParaRPr>
          </a:p>
        </p:txBody>
      </p:sp>
      <p:sp>
        <p:nvSpPr>
          <p:cNvPr id="2" name="Заголовок 1"/>
          <p:cNvSpPr>
            <a:spLocks noGrp="1"/>
          </p:cNvSpPr>
          <p:nvPr>
            <p:ph type="title"/>
          </p:nvPr>
        </p:nvSpPr>
        <p:spPr/>
        <p:txBody>
          <a:bodyPr/>
          <a:lstStyle/>
          <a:p>
            <a:r>
              <a:rPr lang="en-US" dirty="0">
                <a:solidFill>
                  <a:schemeClr val="bg1"/>
                </a:solidFill>
              </a:rPr>
              <a:t>Online features for categories</a:t>
            </a:r>
            <a:endParaRPr lang="ru-RU" dirty="0">
              <a:solidFill>
                <a:schemeClr val="bg1"/>
              </a:solidFill>
            </a:endParaRPr>
          </a:p>
        </p:txBody>
      </p:sp>
      <p:sp>
        <p:nvSpPr>
          <p:cNvPr id="12" name="Объект 2"/>
          <p:cNvSpPr>
            <a:spLocks noGrp="1"/>
          </p:cNvSpPr>
          <p:nvPr/>
        </p:nvSpPr>
        <p:spPr>
          <a:xfrm>
            <a:off x="2015276" y="2278856"/>
            <a:ext cx="10302875" cy="9158288"/>
          </a:xfrm>
          <a:prstGeom prst="rect">
            <a:avLst/>
          </a:prstGeom>
        </p:spPr>
        <p:txBody>
          <a:bodyPr vert="horz" lIns="0" tIns="45720" rIns="91440" bIns="45720" rtlCol="0" anchor="ctr">
            <a:noAutofit/>
          </a:bodyPr>
          <a:lstStyle>
            <a:lvl1pPr marL="0" indent="0" algn="l" defTabSz="1828709" rtl="0" eaLnBrk="1" latinLnBrk="0" hangingPunct="1">
              <a:lnSpc>
                <a:spcPts val="6000"/>
              </a:lnSpc>
              <a:spcBef>
                <a:spcPts val="3000"/>
              </a:spcBef>
              <a:spcAft>
                <a:spcPts val="3000"/>
              </a:spcAft>
              <a:buFontTx/>
              <a:buNone/>
              <a:defRPr sz="4800" kern="1200">
                <a:solidFill>
                  <a:schemeClr val="tx1"/>
                </a:solidFill>
                <a:latin typeface="Yandex Sans Text Light" panose="02000000000000000000" pitchFamily="2" charset="-52"/>
                <a:ea typeface="+mn-ea"/>
                <a:cs typeface="+mn-cs"/>
              </a:defRPr>
            </a:lvl1pPr>
            <a:lvl2pPr marL="0" indent="-720000" algn="l" defTabSz="1908000" rtl="0" eaLnBrk="1" latinLnBrk="0" hangingPunct="1">
              <a:lnSpc>
                <a:spcPts val="6000"/>
              </a:lnSpc>
              <a:spcBef>
                <a:spcPts val="0"/>
              </a:spcBef>
              <a:spcAft>
                <a:spcPts val="0"/>
              </a:spcAft>
              <a:buClr>
                <a:schemeClr val="tx2"/>
              </a:buClr>
              <a:buSzPct val="120000"/>
              <a:buFont typeface="Impact" panose="020B0806030902050204" pitchFamily="34" charset="0"/>
              <a:buChar char="▌"/>
              <a:defRPr sz="4800" kern="1200" baseline="0">
                <a:solidFill>
                  <a:schemeClr val="tx1"/>
                </a:solidFill>
                <a:latin typeface="Yandex Sans Text Regular" pitchFamily="2" charset="-52"/>
                <a:ea typeface="+mn-ea"/>
                <a:cs typeface="+mn-cs"/>
              </a:defRPr>
            </a:lvl2pPr>
            <a:lvl3pPr marL="1512000" indent="-720000" algn="l" defTabSz="1828709" rtl="0" eaLnBrk="1" latinLnBrk="0" hangingPunct="1">
              <a:lnSpc>
                <a:spcPts val="6000"/>
              </a:lnSpc>
              <a:spcBef>
                <a:spcPts val="3000"/>
              </a:spcBef>
              <a:spcAft>
                <a:spcPts val="0"/>
              </a:spcAft>
              <a:buSzPct val="150000"/>
              <a:buFont typeface="Yandex Sans Text Light" panose="02000000000000000000" pitchFamily="2" charset="-52"/>
              <a:buChar char="›"/>
              <a:defRPr sz="4800" kern="1200" baseline="0">
                <a:solidFill>
                  <a:schemeClr val="tx1"/>
                </a:solidFill>
                <a:latin typeface="Yandex Sans Text Light" panose="02000000000000000000" pitchFamily="2" charset="-52"/>
                <a:ea typeface="+mn-ea"/>
                <a:cs typeface="+mn-cs"/>
              </a:defRPr>
            </a:lvl3pPr>
            <a:lvl4pPr marL="1512000" indent="-720000" algn="l" defTabSz="1828709" rtl="0" eaLnBrk="1" latinLnBrk="0" hangingPunct="1">
              <a:lnSpc>
                <a:spcPts val="6000"/>
              </a:lnSpc>
              <a:spcBef>
                <a:spcPts val="3000"/>
              </a:spcBef>
              <a:spcAft>
                <a:spcPts val="0"/>
              </a:spcAft>
              <a:buFont typeface="+mj-lt"/>
              <a:buAutoNum type="arabicPeriod"/>
              <a:defRPr sz="4800" kern="1200">
                <a:solidFill>
                  <a:schemeClr val="tx1"/>
                </a:solidFill>
                <a:latin typeface="Yandex Sans Text Light" panose="02000000000000000000" pitchFamily="2" charset="-52"/>
                <a:ea typeface="+mn-ea"/>
                <a:cs typeface="+mn-cs"/>
              </a:defRPr>
            </a:lvl4pPr>
            <a:lvl5pPr marL="0" indent="0" algn="l" defTabSz="1828709" rtl="0" eaLnBrk="1" latinLnBrk="0" hangingPunct="1">
              <a:lnSpc>
                <a:spcPts val="6000"/>
              </a:lnSpc>
              <a:spcBef>
                <a:spcPts val="3000"/>
              </a:spcBef>
              <a:spcAft>
                <a:spcPts val="3000"/>
              </a:spcAft>
              <a:buFontTx/>
              <a:buNone/>
              <a:defRPr sz="480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792000" lvl="2" indent="0">
              <a:buNone/>
            </a:pPr>
            <a:r>
              <a:rPr lang="en-US" dirty="0">
                <a:solidFill>
                  <a:schemeClr val="bg1"/>
                </a:solidFill>
              </a:rPr>
              <a:t>For every sample “online” feature is calculated using objects with the same category before this one</a:t>
            </a:r>
            <a:endParaRPr lang="ru-RU" dirty="0">
              <a:solidFill>
                <a:schemeClr val="bg1"/>
              </a:solidFill>
            </a:endParaRPr>
          </a:p>
        </p:txBody>
      </p:sp>
      <p:grpSp>
        <p:nvGrpSpPr>
          <p:cNvPr id="13" name="Группа 12"/>
          <p:cNvGrpSpPr/>
          <p:nvPr/>
        </p:nvGrpSpPr>
        <p:grpSpPr>
          <a:xfrm>
            <a:off x="15710450" y="3410637"/>
            <a:ext cx="5342400" cy="4305989"/>
            <a:chOff x="14838174" y="4179781"/>
            <a:chExt cx="5342400" cy="4305989"/>
          </a:xfrm>
        </p:grpSpPr>
        <p:sp>
          <p:nvSpPr>
            <p:cNvPr id="34" name="Скругленный прямоугольник 33"/>
            <p:cNvSpPr/>
            <p:nvPr/>
          </p:nvSpPr>
          <p:spPr>
            <a:xfrm>
              <a:off x="14838174" y="4186800"/>
              <a:ext cx="5342400" cy="614290"/>
            </a:xfrm>
            <a:prstGeom prst="roundRect">
              <a:avLst>
                <a:gd name="adj" fmla="val 0"/>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dirty="0">
                  <a:solidFill>
                    <a:schemeClr val="tx1"/>
                  </a:solidFill>
                </a:rPr>
                <a:t>SDE</a:t>
              </a:r>
              <a:endParaRPr lang="ru-RU" dirty="0" err="1">
                <a:solidFill>
                  <a:schemeClr val="tx1"/>
                </a:solidFill>
              </a:endParaRPr>
            </a:p>
          </p:txBody>
        </p:sp>
        <p:sp>
          <p:nvSpPr>
            <p:cNvPr id="36" name="Скругленный прямоугольник 35"/>
            <p:cNvSpPr/>
            <p:nvPr/>
          </p:nvSpPr>
          <p:spPr>
            <a:xfrm>
              <a:off x="14838174" y="4876352"/>
              <a:ext cx="5342400" cy="614290"/>
            </a:xfrm>
            <a:prstGeom prst="roundRect">
              <a:avLst>
                <a:gd name="adj" fmla="val 0"/>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dirty="0">
                  <a:solidFill>
                    <a:schemeClr val="tx1"/>
                  </a:solidFill>
                </a:rPr>
                <a:t>SDE</a:t>
              </a:r>
              <a:endParaRPr lang="ru-RU" dirty="0" err="1">
                <a:solidFill>
                  <a:schemeClr val="tx1"/>
                </a:solidFill>
              </a:endParaRPr>
            </a:p>
          </p:txBody>
        </p:sp>
        <p:sp>
          <p:nvSpPr>
            <p:cNvPr id="38" name="Скругленный прямоугольник 37"/>
            <p:cNvSpPr/>
            <p:nvPr/>
          </p:nvSpPr>
          <p:spPr>
            <a:xfrm>
              <a:off x="14838174" y="5565904"/>
              <a:ext cx="5342400" cy="614290"/>
            </a:xfrm>
            <a:prstGeom prst="roundRect">
              <a:avLst>
                <a:gd name="adj" fmla="val 0"/>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dirty="0">
                  <a:solidFill>
                    <a:schemeClr val="tx1"/>
                  </a:solidFill>
                </a:rPr>
                <a:t>SDE</a:t>
              </a:r>
              <a:endParaRPr lang="ru-RU" dirty="0" err="1">
                <a:solidFill>
                  <a:schemeClr val="tx1"/>
                </a:solidFill>
              </a:endParaRPr>
            </a:p>
          </p:txBody>
        </p:sp>
        <p:sp>
          <p:nvSpPr>
            <p:cNvPr id="44" name="Скругленный прямоугольник 43"/>
            <p:cNvSpPr/>
            <p:nvPr/>
          </p:nvSpPr>
          <p:spPr>
            <a:xfrm>
              <a:off x="14838174" y="6289719"/>
              <a:ext cx="5342400" cy="614290"/>
            </a:xfrm>
            <a:prstGeom prst="roundRect">
              <a:avLst>
                <a:gd name="adj" fmla="val 0"/>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dirty="0">
                  <a:solidFill>
                    <a:schemeClr val="tx1"/>
                  </a:solidFill>
                </a:rPr>
                <a:t>PR</a:t>
              </a:r>
              <a:endParaRPr lang="ru-RU" dirty="0" err="1">
                <a:solidFill>
                  <a:schemeClr val="tx1"/>
                </a:solidFill>
              </a:endParaRPr>
            </a:p>
          </p:txBody>
        </p:sp>
        <p:sp>
          <p:nvSpPr>
            <p:cNvPr id="45" name="Скругленный прямоугольник 44"/>
            <p:cNvSpPr/>
            <p:nvPr/>
          </p:nvSpPr>
          <p:spPr>
            <a:xfrm>
              <a:off x="14838174" y="7741367"/>
              <a:ext cx="5342400" cy="614290"/>
            </a:xfrm>
            <a:prstGeom prst="roundRect">
              <a:avLst>
                <a:gd name="adj" fmla="val 0"/>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dirty="0">
                  <a:solidFill>
                    <a:schemeClr val="tx1"/>
                  </a:solidFill>
                </a:rPr>
                <a:t>PR</a:t>
              </a:r>
              <a:endParaRPr lang="ru-RU" dirty="0" err="1">
                <a:solidFill>
                  <a:schemeClr val="tx1"/>
                </a:solidFill>
              </a:endParaRPr>
            </a:p>
          </p:txBody>
        </p:sp>
        <p:cxnSp>
          <p:nvCxnSpPr>
            <p:cNvPr id="46" name="Прямая соединительная линия 45"/>
            <p:cNvCxnSpPr/>
            <p:nvPr/>
          </p:nvCxnSpPr>
          <p:spPr>
            <a:xfrm>
              <a:off x="16770406" y="4179781"/>
              <a:ext cx="0" cy="4305989"/>
            </a:xfrm>
            <a:prstGeom prst="line">
              <a:avLst/>
            </a:prstGeom>
            <a:ln w="76200">
              <a:solidFill>
                <a:srgbClr val="002060"/>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7" name="Прямая соединительная линия 46"/>
            <p:cNvCxnSpPr/>
            <p:nvPr/>
          </p:nvCxnSpPr>
          <p:spPr>
            <a:xfrm>
              <a:off x="18296806" y="4186800"/>
              <a:ext cx="0" cy="4214038"/>
            </a:xfrm>
            <a:prstGeom prst="line">
              <a:avLst/>
            </a:prstGeom>
            <a:ln w="76200">
              <a:solidFill>
                <a:srgbClr val="002060"/>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14" name="Группа 13"/>
          <p:cNvGrpSpPr/>
          <p:nvPr/>
        </p:nvGrpSpPr>
        <p:grpSpPr>
          <a:xfrm>
            <a:off x="21458682" y="3417656"/>
            <a:ext cx="748855" cy="4199837"/>
            <a:chOff x="7626351" y="4597848"/>
            <a:chExt cx="5342400" cy="4199837"/>
          </a:xfrm>
        </p:grpSpPr>
        <p:sp>
          <p:nvSpPr>
            <p:cNvPr id="27" name="Скругленный прямоугольник 26"/>
            <p:cNvSpPr/>
            <p:nvPr/>
          </p:nvSpPr>
          <p:spPr>
            <a:xfrm>
              <a:off x="7626351" y="4597848"/>
              <a:ext cx="5342400" cy="614290"/>
            </a:xfrm>
            <a:prstGeom prst="roundRect">
              <a:avLst>
                <a:gd name="adj" fmla="val 0"/>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dirty="0">
                  <a:solidFill>
                    <a:schemeClr val="tx1"/>
                  </a:solidFill>
                </a:rPr>
                <a:t>1</a:t>
              </a:r>
              <a:endParaRPr lang="ru-RU" dirty="0" err="1">
                <a:solidFill>
                  <a:schemeClr val="tx1"/>
                </a:solidFill>
              </a:endParaRPr>
            </a:p>
          </p:txBody>
        </p:sp>
        <p:sp>
          <p:nvSpPr>
            <p:cNvPr id="28" name="Скругленный прямоугольник 27"/>
            <p:cNvSpPr/>
            <p:nvPr/>
          </p:nvSpPr>
          <p:spPr>
            <a:xfrm>
              <a:off x="7626351" y="5287400"/>
              <a:ext cx="5342400" cy="614290"/>
            </a:xfrm>
            <a:prstGeom prst="roundRect">
              <a:avLst>
                <a:gd name="adj" fmla="val 0"/>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dirty="0">
                  <a:solidFill>
                    <a:schemeClr val="tx1"/>
                  </a:solidFill>
                </a:rPr>
                <a:t>1</a:t>
              </a:r>
              <a:endParaRPr lang="ru-RU" dirty="0" err="1">
                <a:solidFill>
                  <a:schemeClr val="tx1"/>
                </a:solidFill>
              </a:endParaRPr>
            </a:p>
          </p:txBody>
        </p:sp>
        <p:sp>
          <p:nvSpPr>
            <p:cNvPr id="29" name="Скругленный прямоугольник 28"/>
            <p:cNvSpPr/>
            <p:nvPr/>
          </p:nvSpPr>
          <p:spPr>
            <a:xfrm>
              <a:off x="7626351" y="5976952"/>
              <a:ext cx="5342400" cy="614290"/>
            </a:xfrm>
            <a:prstGeom prst="roundRect">
              <a:avLst>
                <a:gd name="adj" fmla="val 0"/>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dirty="0">
                  <a:solidFill>
                    <a:schemeClr val="tx1"/>
                  </a:solidFill>
                </a:rPr>
                <a:t>0</a:t>
              </a:r>
              <a:endParaRPr lang="ru-RU" dirty="0" err="1">
                <a:solidFill>
                  <a:schemeClr val="tx1"/>
                </a:solidFill>
              </a:endParaRPr>
            </a:p>
          </p:txBody>
        </p:sp>
        <p:sp>
          <p:nvSpPr>
            <p:cNvPr id="30" name="Скругленный прямоугольник 29"/>
            <p:cNvSpPr/>
            <p:nvPr/>
          </p:nvSpPr>
          <p:spPr>
            <a:xfrm>
              <a:off x="7626351" y="6700767"/>
              <a:ext cx="5342400" cy="614290"/>
            </a:xfrm>
            <a:prstGeom prst="roundRect">
              <a:avLst>
                <a:gd name="adj" fmla="val 0"/>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endParaRPr lang="ru-RU" dirty="0" err="1">
                <a:solidFill>
                  <a:schemeClr val="tx1"/>
                </a:solidFill>
              </a:endParaRPr>
            </a:p>
          </p:txBody>
        </p:sp>
        <p:sp>
          <p:nvSpPr>
            <p:cNvPr id="31" name="Скругленный прямоугольник 30"/>
            <p:cNvSpPr/>
            <p:nvPr/>
          </p:nvSpPr>
          <p:spPr>
            <a:xfrm>
              <a:off x="7626351" y="7424582"/>
              <a:ext cx="5342400" cy="614290"/>
            </a:xfrm>
            <a:prstGeom prst="roundRect">
              <a:avLst>
                <a:gd name="adj" fmla="val 0"/>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dirty="0">
                  <a:solidFill>
                    <a:schemeClr val="tx1"/>
                  </a:solidFill>
                </a:rPr>
                <a:t>1</a:t>
              </a:r>
              <a:endParaRPr lang="ru-RU" dirty="0" err="1">
                <a:solidFill>
                  <a:schemeClr val="tx1"/>
                </a:solidFill>
              </a:endParaRPr>
            </a:p>
          </p:txBody>
        </p:sp>
        <p:sp>
          <p:nvSpPr>
            <p:cNvPr id="33" name="Скругленный прямоугольник 32"/>
            <p:cNvSpPr/>
            <p:nvPr/>
          </p:nvSpPr>
          <p:spPr>
            <a:xfrm>
              <a:off x="7626351" y="8183395"/>
              <a:ext cx="5342400" cy="614290"/>
            </a:xfrm>
            <a:prstGeom prst="roundRect">
              <a:avLst>
                <a:gd name="adj" fmla="val 0"/>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endParaRPr lang="ru-RU" dirty="0" err="1">
                <a:solidFill>
                  <a:schemeClr val="tx1"/>
                </a:solidFill>
              </a:endParaRPr>
            </a:p>
          </p:txBody>
        </p:sp>
      </p:grpSp>
      <p:cxnSp>
        <p:nvCxnSpPr>
          <p:cNvPr id="25" name="Прямая соединительная линия 24"/>
          <p:cNvCxnSpPr/>
          <p:nvPr/>
        </p:nvCxnSpPr>
        <p:spPr>
          <a:xfrm>
            <a:off x="15122577" y="3410637"/>
            <a:ext cx="0" cy="2731057"/>
          </a:xfrm>
          <a:prstGeom prst="line">
            <a:avLst/>
          </a:prstGeom>
          <a:ln w="381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6" name="Прямая соединительная линия 25"/>
          <p:cNvCxnSpPr/>
          <p:nvPr/>
        </p:nvCxnSpPr>
        <p:spPr>
          <a:xfrm flipH="1">
            <a:off x="15106689" y="6121261"/>
            <a:ext cx="381600" cy="0"/>
          </a:xfrm>
          <a:prstGeom prst="line">
            <a:avLst/>
          </a:prstGeom>
          <a:ln w="381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6" name="Скругленный прямоугольник 15"/>
          <p:cNvSpPr/>
          <p:nvPr/>
        </p:nvSpPr>
        <p:spPr>
          <a:xfrm>
            <a:off x="14176971" y="6286423"/>
            <a:ext cx="1311318" cy="614290"/>
          </a:xfrm>
          <a:prstGeom prst="roundRect">
            <a:avLst>
              <a:gd name="adj" fmla="val 0"/>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dirty="0" err="1">
                <a:solidFill>
                  <a:schemeClr val="bg1"/>
                </a:solidFill>
                <a:latin typeface="+mj-lt"/>
              </a:rPr>
              <a:t>i</a:t>
            </a:r>
            <a:endParaRPr lang="ru-RU" dirty="0" err="1">
              <a:solidFill>
                <a:schemeClr val="bg1"/>
              </a:solidFill>
              <a:latin typeface="+mj-lt"/>
            </a:endParaRPr>
          </a:p>
        </p:txBody>
      </p:sp>
      <p:grpSp>
        <p:nvGrpSpPr>
          <p:cNvPr id="17" name="Группа 16"/>
          <p:cNvGrpSpPr/>
          <p:nvPr/>
        </p:nvGrpSpPr>
        <p:grpSpPr>
          <a:xfrm>
            <a:off x="14396163" y="8700807"/>
            <a:ext cx="9066951" cy="1370528"/>
            <a:chOff x="16007206" y="9184352"/>
            <a:chExt cx="4579201" cy="1400029"/>
          </a:xfrm>
        </p:grpSpPr>
        <p:sp>
          <p:nvSpPr>
            <p:cNvPr id="18" name="Скругленный прямоугольник 17"/>
            <p:cNvSpPr/>
            <p:nvPr/>
          </p:nvSpPr>
          <p:spPr>
            <a:xfrm>
              <a:off x="16007206" y="9604235"/>
              <a:ext cx="1311318" cy="614290"/>
            </a:xfrm>
            <a:prstGeom prst="roundRect">
              <a:avLst>
                <a:gd name="adj" fmla="val 0"/>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en-US" sz="4800" dirty="0" err="1">
                  <a:solidFill>
                    <a:schemeClr val="bg1"/>
                  </a:solidFill>
                  <a:latin typeface="+mj-lt"/>
                </a:rPr>
                <a:t>i</a:t>
              </a:r>
              <a:endParaRPr lang="ru-RU" sz="4800" dirty="0" err="1">
                <a:solidFill>
                  <a:schemeClr val="bg1"/>
                </a:solidFill>
                <a:latin typeface="+mj-lt"/>
              </a:endParaRPr>
            </a:p>
          </p:txBody>
        </p:sp>
        <p:grpSp>
          <p:nvGrpSpPr>
            <p:cNvPr id="19" name="Группа 18"/>
            <p:cNvGrpSpPr/>
            <p:nvPr/>
          </p:nvGrpSpPr>
          <p:grpSpPr>
            <a:xfrm>
              <a:off x="17541636" y="9184352"/>
              <a:ext cx="3044771" cy="1400029"/>
              <a:chOff x="17541636" y="9184352"/>
              <a:chExt cx="3044771" cy="1400029"/>
            </a:xfrm>
          </p:grpSpPr>
          <p:sp>
            <p:nvSpPr>
              <p:cNvPr id="21" name="Скругленный прямоугольник 20"/>
              <p:cNvSpPr/>
              <p:nvPr/>
            </p:nvSpPr>
            <p:spPr>
              <a:xfrm>
                <a:off x="17541636" y="9184352"/>
                <a:ext cx="3044771" cy="645837"/>
              </a:xfrm>
              <a:prstGeom prst="roundRect">
                <a:avLst>
                  <a:gd name="adj" fmla="val 0"/>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ru-RU" sz="4800" dirty="0">
                    <a:solidFill>
                      <a:schemeClr val="bg1"/>
                    </a:solidFill>
                    <a:latin typeface="+mj-lt"/>
                  </a:rPr>
                  <a:t>1</a:t>
                </a:r>
                <a:r>
                  <a:rPr lang="en-US" sz="4800" dirty="0">
                    <a:solidFill>
                      <a:schemeClr val="bg1"/>
                    </a:solidFill>
                    <a:latin typeface="+mj-lt"/>
                  </a:rPr>
                  <a:t> </a:t>
                </a:r>
                <a:r>
                  <a:rPr lang="ru-RU" sz="4800" dirty="0">
                    <a:solidFill>
                      <a:schemeClr val="bg1"/>
                    </a:solidFill>
                    <a:latin typeface="+mj-lt"/>
                  </a:rPr>
                  <a:t>+</a:t>
                </a:r>
                <a:r>
                  <a:rPr lang="en-US" sz="4800" dirty="0">
                    <a:solidFill>
                      <a:schemeClr val="bg1"/>
                    </a:solidFill>
                    <a:latin typeface="+mj-lt"/>
                  </a:rPr>
                  <a:t> </a:t>
                </a:r>
                <a:r>
                  <a:rPr lang="ru-RU" sz="4800" dirty="0">
                    <a:solidFill>
                      <a:schemeClr val="bg1"/>
                    </a:solidFill>
                    <a:latin typeface="+mj-lt"/>
                  </a:rPr>
                  <a:t>1</a:t>
                </a:r>
                <a:r>
                  <a:rPr lang="en-US" sz="4800" dirty="0">
                    <a:solidFill>
                      <a:schemeClr val="bg1"/>
                    </a:solidFill>
                    <a:latin typeface="+mj-lt"/>
                  </a:rPr>
                  <a:t> </a:t>
                </a:r>
                <a:r>
                  <a:rPr lang="ru-RU" sz="4800" dirty="0">
                    <a:solidFill>
                      <a:schemeClr val="bg1"/>
                    </a:solidFill>
                    <a:latin typeface="+mj-lt"/>
                  </a:rPr>
                  <a:t>+</a:t>
                </a:r>
                <a:r>
                  <a:rPr lang="en-US" sz="4800" dirty="0">
                    <a:solidFill>
                      <a:schemeClr val="bg1"/>
                    </a:solidFill>
                    <a:latin typeface="+mj-lt"/>
                  </a:rPr>
                  <a:t> </a:t>
                </a:r>
                <a:r>
                  <a:rPr lang="ru-RU" sz="4800" dirty="0">
                    <a:solidFill>
                      <a:schemeClr val="bg1"/>
                    </a:solidFill>
                    <a:latin typeface="+mj-lt"/>
                  </a:rPr>
                  <a:t>0</a:t>
                </a:r>
              </a:p>
            </p:txBody>
          </p:sp>
          <p:grpSp>
            <p:nvGrpSpPr>
              <p:cNvPr id="22" name="Группа 21"/>
              <p:cNvGrpSpPr/>
              <p:nvPr/>
            </p:nvGrpSpPr>
            <p:grpSpPr>
              <a:xfrm>
                <a:off x="17736326" y="9908167"/>
                <a:ext cx="2711487" cy="676214"/>
                <a:chOff x="17736326" y="9908167"/>
                <a:chExt cx="2711487" cy="676214"/>
              </a:xfrm>
            </p:grpSpPr>
            <p:sp>
              <p:nvSpPr>
                <p:cNvPr id="23" name="Скругленный прямоугольник 22"/>
                <p:cNvSpPr/>
                <p:nvPr/>
              </p:nvSpPr>
              <p:spPr>
                <a:xfrm>
                  <a:off x="17765488" y="9908167"/>
                  <a:ext cx="2671200" cy="676214"/>
                </a:xfrm>
                <a:prstGeom prst="roundRect">
                  <a:avLst>
                    <a:gd name="adj" fmla="val 0"/>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1828686" rtl="0" eaLnBrk="1" latinLnBrk="0" hangingPunct="1">
                    <a:defRPr sz="3600" kern="1200">
                      <a:solidFill>
                        <a:schemeClr val="lt1"/>
                      </a:solidFill>
                      <a:latin typeface="+mn-lt"/>
                      <a:ea typeface="+mn-ea"/>
                      <a:cs typeface="+mn-cs"/>
                    </a:defRPr>
                  </a:lvl1pPr>
                  <a:lvl2pPr marL="914343" algn="l" defTabSz="1828686" rtl="0" eaLnBrk="1" latinLnBrk="0" hangingPunct="1">
                    <a:defRPr sz="3600" kern="1200">
                      <a:solidFill>
                        <a:schemeClr val="lt1"/>
                      </a:solidFill>
                      <a:latin typeface="+mn-lt"/>
                      <a:ea typeface="+mn-ea"/>
                      <a:cs typeface="+mn-cs"/>
                    </a:defRPr>
                  </a:lvl2pPr>
                  <a:lvl3pPr marL="1828686" algn="l" defTabSz="1828686" rtl="0" eaLnBrk="1" latinLnBrk="0" hangingPunct="1">
                    <a:defRPr sz="3600" kern="1200">
                      <a:solidFill>
                        <a:schemeClr val="lt1"/>
                      </a:solidFill>
                      <a:latin typeface="+mn-lt"/>
                      <a:ea typeface="+mn-ea"/>
                      <a:cs typeface="+mn-cs"/>
                    </a:defRPr>
                  </a:lvl3pPr>
                  <a:lvl4pPr marL="2743029" algn="l" defTabSz="1828686" rtl="0" eaLnBrk="1" latinLnBrk="0" hangingPunct="1">
                    <a:defRPr sz="3600" kern="1200">
                      <a:solidFill>
                        <a:schemeClr val="lt1"/>
                      </a:solidFill>
                      <a:latin typeface="+mn-lt"/>
                      <a:ea typeface="+mn-ea"/>
                      <a:cs typeface="+mn-cs"/>
                    </a:defRPr>
                  </a:lvl4pPr>
                  <a:lvl5pPr marL="3657371" algn="l" defTabSz="1828686" rtl="0" eaLnBrk="1" latinLnBrk="0" hangingPunct="1">
                    <a:defRPr sz="3600" kern="1200">
                      <a:solidFill>
                        <a:schemeClr val="lt1"/>
                      </a:solidFill>
                      <a:latin typeface="+mn-lt"/>
                      <a:ea typeface="+mn-ea"/>
                      <a:cs typeface="+mn-cs"/>
                    </a:defRPr>
                  </a:lvl5pPr>
                  <a:lvl6pPr marL="4571714" algn="l" defTabSz="1828686" rtl="0" eaLnBrk="1" latinLnBrk="0" hangingPunct="1">
                    <a:defRPr sz="3600" kern="1200">
                      <a:solidFill>
                        <a:schemeClr val="lt1"/>
                      </a:solidFill>
                      <a:latin typeface="+mn-lt"/>
                      <a:ea typeface="+mn-ea"/>
                      <a:cs typeface="+mn-cs"/>
                    </a:defRPr>
                  </a:lvl6pPr>
                  <a:lvl7pPr marL="5486057" algn="l" defTabSz="1828686" rtl="0" eaLnBrk="1" latinLnBrk="0" hangingPunct="1">
                    <a:defRPr sz="3600" kern="1200">
                      <a:solidFill>
                        <a:schemeClr val="lt1"/>
                      </a:solidFill>
                      <a:latin typeface="+mn-lt"/>
                      <a:ea typeface="+mn-ea"/>
                      <a:cs typeface="+mn-cs"/>
                    </a:defRPr>
                  </a:lvl7pPr>
                  <a:lvl8pPr marL="6400400" algn="l" defTabSz="1828686" rtl="0" eaLnBrk="1" latinLnBrk="0" hangingPunct="1">
                    <a:defRPr sz="3600" kern="1200">
                      <a:solidFill>
                        <a:schemeClr val="lt1"/>
                      </a:solidFill>
                      <a:latin typeface="+mn-lt"/>
                      <a:ea typeface="+mn-ea"/>
                      <a:cs typeface="+mn-cs"/>
                    </a:defRPr>
                  </a:lvl8pPr>
                  <a:lvl9pPr marL="7314743" algn="l" defTabSz="1828686" rtl="0" eaLnBrk="1" latinLnBrk="0" hangingPunct="1">
                    <a:defRPr sz="3600" kern="1200">
                      <a:solidFill>
                        <a:schemeClr val="lt1"/>
                      </a:solidFill>
                      <a:latin typeface="+mn-lt"/>
                      <a:ea typeface="+mn-ea"/>
                      <a:cs typeface="+mn-cs"/>
                    </a:defRPr>
                  </a:lvl9pPr>
                </a:lstStyle>
                <a:p>
                  <a:pPr algn="ctr"/>
                  <a:r>
                    <a:rPr lang="ru-RU" sz="4800" dirty="0">
                      <a:solidFill>
                        <a:schemeClr val="bg1"/>
                      </a:solidFill>
                      <a:latin typeface="+mj-lt"/>
                    </a:rPr>
                    <a:t>3</a:t>
                  </a:r>
                </a:p>
              </p:txBody>
            </p:sp>
            <p:cxnSp>
              <p:nvCxnSpPr>
                <p:cNvPr id="24" name="Прямая соединительная линия 23"/>
                <p:cNvCxnSpPr/>
                <p:nvPr/>
              </p:nvCxnSpPr>
              <p:spPr>
                <a:xfrm flipH="1">
                  <a:off x="17736326" y="9908167"/>
                  <a:ext cx="2711487" cy="0"/>
                </a:xfrm>
                <a:prstGeom prst="line">
                  <a:avLst/>
                </a:prstGeom>
                <a:ln w="381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cxnSp>
          <p:nvCxnSpPr>
            <p:cNvPr id="20" name="Прямая со стрелкой 19"/>
            <p:cNvCxnSpPr/>
            <p:nvPr/>
          </p:nvCxnSpPr>
          <p:spPr>
            <a:xfrm>
              <a:off x="16931598" y="9907284"/>
              <a:ext cx="647932" cy="0"/>
            </a:xfrm>
            <a:prstGeom prst="straightConnector1">
              <a:avLst/>
            </a:prstGeom>
            <a:ln w="38100">
              <a:solidFill>
                <a:schemeClr val="bg1"/>
              </a:solidFill>
              <a:headEnd type="none" w="lg" len="med"/>
              <a:tailEnd type="arrow" w="lg" len="med"/>
            </a:ln>
          </p:spPr>
          <p:style>
            <a:lnRef idx="1">
              <a:schemeClr val="accent1"/>
            </a:lnRef>
            <a:fillRef idx="0">
              <a:schemeClr val="accent1"/>
            </a:fillRef>
            <a:effectRef idx="0">
              <a:schemeClr val="accent1"/>
            </a:effectRef>
            <a:fontRef idx="minor">
              <a:schemeClr val="tx1"/>
            </a:fontRef>
          </p:style>
        </p:cxnSp>
      </p:grpSp>
      <p:cxnSp>
        <p:nvCxnSpPr>
          <p:cNvPr id="79" name="Прямая соединительная линия 78"/>
          <p:cNvCxnSpPr/>
          <p:nvPr/>
        </p:nvCxnSpPr>
        <p:spPr>
          <a:xfrm flipH="1">
            <a:off x="15142359" y="3394268"/>
            <a:ext cx="381600" cy="0"/>
          </a:xfrm>
          <a:prstGeom prst="line">
            <a:avLst/>
          </a:prstGeom>
          <a:ln w="381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19D7FEB2-3529-D544-8E28-E7D36883652C}"/>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5" name="Slide Number Placeholder 4">
            <a:extLst>
              <a:ext uri="{FF2B5EF4-FFF2-40B4-BE49-F238E27FC236}">
                <a16:creationId xmlns:a16="http://schemas.microsoft.com/office/drawing/2014/main" id="{DE1C86FD-F7EE-2A41-9E4C-805B1CD515F5}"/>
              </a:ext>
            </a:extLst>
          </p:cNvPr>
          <p:cNvSpPr>
            <a:spLocks noGrp="1"/>
          </p:cNvSpPr>
          <p:nvPr>
            <p:ph type="sldNum" sz="quarter" idx="4"/>
          </p:nvPr>
        </p:nvSpPr>
        <p:spPr/>
        <p:txBody>
          <a:bodyPr/>
          <a:lstStyle/>
          <a:p>
            <a:fld id="{741C03D3-FA44-40EC-9A21-1FC4FEA3E22E}" type="slidenum">
              <a:rPr lang="ru-RU" smtClean="0"/>
              <a:pPr/>
              <a:t>24</a:t>
            </a:fld>
            <a:endParaRPr lang="ru-RU" dirty="0"/>
          </a:p>
        </p:txBody>
      </p:sp>
    </p:spTree>
    <p:extLst>
      <p:ext uri="{BB962C8B-B14F-4D97-AF65-F5344CB8AC3E}">
        <p14:creationId xmlns:p14="http://schemas.microsoft.com/office/powerpoint/2010/main" val="21298886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Text features</a:t>
            </a:r>
            <a:endParaRPr lang="ru-RU" dirty="0">
              <a:solidFill>
                <a:schemeClr val="bg1"/>
              </a:solidFill>
            </a:endParaRPr>
          </a:p>
        </p:txBody>
      </p:sp>
      <p:sp>
        <p:nvSpPr>
          <p:cNvPr id="5" name="Объект 4"/>
          <p:cNvSpPr>
            <a:spLocks noGrp="1"/>
          </p:cNvSpPr>
          <p:nvPr>
            <p:ph idx="1"/>
          </p:nvPr>
        </p:nvSpPr>
        <p:spPr>
          <a:xfrm>
            <a:off x="1587599" y="4904741"/>
            <a:ext cx="6214963" cy="4774247"/>
          </a:xfrm>
          <a:ln w="38100">
            <a:solidFill>
              <a:schemeClr val="bg2"/>
            </a:solidFill>
          </a:ln>
        </p:spPr>
        <p:txBody>
          <a:bodyPr lIns="360000" tIns="360000" rIns="360000" bIns="360000" anchor="ctr"/>
          <a:lstStyle/>
          <a:p>
            <a:pPr algn="ctr"/>
            <a:r>
              <a:rPr lang="en-US" dirty="0">
                <a:solidFill>
                  <a:schemeClr val="bg1"/>
                </a:solidFill>
              </a:rPr>
              <a:t>at first </a:t>
            </a:r>
            <a:r>
              <a:rPr lang="en-US" dirty="0" err="1">
                <a:solidFill>
                  <a:schemeClr val="bg1"/>
                </a:solidFill>
              </a:rPr>
              <a:t>i</a:t>
            </a:r>
            <a:r>
              <a:rPr lang="en-US" dirty="0">
                <a:solidFill>
                  <a:schemeClr val="bg1"/>
                </a:solidFill>
              </a:rPr>
              <a:t> was afraid </a:t>
            </a:r>
            <a:r>
              <a:rPr lang="en-US" dirty="0" err="1">
                <a:solidFill>
                  <a:schemeClr val="bg1"/>
                </a:solidFill>
              </a:rPr>
              <a:t>i</a:t>
            </a:r>
            <a:r>
              <a:rPr lang="en-US" dirty="0">
                <a:solidFill>
                  <a:schemeClr val="bg1"/>
                </a:solidFill>
              </a:rPr>
              <a:t> was petrified kept </a:t>
            </a:r>
            <a:r>
              <a:rPr lang="en-US" dirty="0" err="1">
                <a:solidFill>
                  <a:schemeClr val="bg1"/>
                </a:solidFill>
              </a:rPr>
              <a:t>thinkin</a:t>
            </a:r>
            <a:r>
              <a:rPr lang="en-US" dirty="0">
                <a:solidFill>
                  <a:schemeClr val="bg1"/>
                </a:solidFill>
              </a:rPr>
              <a:t> </a:t>
            </a:r>
            <a:r>
              <a:rPr lang="en-US" dirty="0" err="1">
                <a:solidFill>
                  <a:schemeClr val="bg1"/>
                </a:solidFill>
              </a:rPr>
              <a:t>i</a:t>
            </a:r>
            <a:r>
              <a:rPr lang="en-US" dirty="0">
                <a:solidFill>
                  <a:schemeClr val="bg1"/>
                </a:solidFill>
              </a:rPr>
              <a:t> could never live without you by my side</a:t>
            </a:r>
            <a:endParaRPr lang="ru-RU" dirty="0">
              <a:solidFill>
                <a:schemeClr val="bg1"/>
              </a:solidFill>
            </a:endParaRPr>
          </a:p>
        </p:txBody>
      </p:sp>
      <p:sp>
        <p:nvSpPr>
          <p:cNvPr id="7" name="Объект 4"/>
          <p:cNvSpPr txBox="1">
            <a:spLocks/>
          </p:cNvSpPr>
          <p:nvPr/>
        </p:nvSpPr>
        <p:spPr>
          <a:xfrm>
            <a:off x="8894764" y="4904741"/>
            <a:ext cx="5129212" cy="4774247"/>
          </a:xfrm>
          <a:prstGeom prst="rect">
            <a:avLst/>
          </a:prstGeom>
          <a:ln w="38100">
            <a:solidFill>
              <a:schemeClr val="bg2"/>
            </a:solidFill>
          </a:ln>
        </p:spPr>
        <p:txBody>
          <a:bodyPr vert="horz" lIns="360000" tIns="360000" rIns="360000" bIns="360000" rtlCol="0" anchor="ctr">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kern="1200">
                <a:solidFill>
                  <a:schemeClr val="tx1"/>
                </a:solidFill>
                <a:latin typeface="+mn-lt"/>
                <a:ea typeface="+mn-ea"/>
                <a:cs typeface="+mn-cs"/>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b="1" kern="1200" baseline="0">
                <a:solidFill>
                  <a:schemeClr val="tx1"/>
                </a:solidFill>
                <a:latin typeface="+mn-lt"/>
                <a:ea typeface="+mn-ea"/>
                <a:cs typeface="+mn-cs"/>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kern="1200">
                <a:solidFill>
                  <a:schemeClr val="tx1"/>
                </a:solidFill>
                <a:latin typeface="+mn-lt"/>
                <a:ea typeface="+mn-ea"/>
                <a:cs typeface="+mn-cs"/>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kern="1200">
                <a:solidFill>
                  <a:schemeClr val="tx1"/>
                </a:solidFill>
                <a:latin typeface="+mn-lt"/>
                <a:ea typeface="+mn-ea"/>
                <a:cs typeface="+mn-cs"/>
              </a:defRPr>
            </a:lvl4pPr>
            <a:lvl5pPr marL="0" marR="0" indent="0" algn="l" defTabSz="1828619" rtl="0" eaLnBrk="1" fontAlgn="auto" latinLnBrk="0" hangingPunct="1">
              <a:lnSpc>
                <a:spcPct val="100000"/>
              </a:lnSpc>
              <a:spcBef>
                <a:spcPts val="0"/>
              </a:spcBef>
              <a:spcAft>
                <a:spcPts val="600"/>
              </a:spcAft>
              <a:buClrTx/>
              <a:buSzTx/>
              <a:buFontTx/>
              <a:buNone/>
              <a:tabLst/>
              <a:defRPr sz="48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r>
              <a:rPr lang="ru-RU" dirty="0">
                <a:solidFill>
                  <a:schemeClr val="bg1"/>
                </a:solidFill>
              </a:rPr>
              <a:t>[0, 1, 2, 3, 4, 2, 3, 5, 6, 7, 2, 8, 9, 10, 11, 12, 13, 14, 15]</a:t>
            </a:r>
          </a:p>
        </p:txBody>
      </p:sp>
      <p:sp>
        <p:nvSpPr>
          <p:cNvPr id="13" name="TextBox 12"/>
          <p:cNvSpPr txBox="1"/>
          <p:nvPr/>
        </p:nvSpPr>
        <p:spPr>
          <a:xfrm>
            <a:off x="8434486" y="10868606"/>
            <a:ext cx="1653978" cy="914400"/>
          </a:xfrm>
          <a:prstGeom prst="rect">
            <a:avLst/>
          </a:prstGeom>
          <a:noFill/>
        </p:spPr>
        <p:txBody>
          <a:bodyPr wrap="none" lIns="0" tIns="0" rIns="0" bIns="0" rtlCol="0">
            <a:noAutofit/>
          </a:bodyPr>
          <a:lstStyle/>
          <a:p>
            <a:pPr algn="l"/>
            <a:r>
              <a:rPr lang="en-US" sz="3200" dirty="0">
                <a:solidFill>
                  <a:schemeClr val="bg1"/>
                </a:solidFill>
              </a:rPr>
              <a:t>Dictionary</a:t>
            </a:r>
            <a:endParaRPr lang="ru-RU" sz="3200" dirty="0">
              <a:solidFill>
                <a:schemeClr val="bg1"/>
              </a:solidFill>
            </a:endParaRPr>
          </a:p>
        </p:txBody>
      </p:sp>
      <p:pic>
        <p:nvPicPr>
          <p:cNvPr id="14" name="Рисунок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9006" y="10228987"/>
            <a:ext cx="2286000" cy="1905000"/>
          </a:xfrm>
          <a:prstGeom prst="rect">
            <a:avLst/>
          </a:prstGeom>
        </p:spPr>
      </p:pic>
      <p:grpSp>
        <p:nvGrpSpPr>
          <p:cNvPr id="39" name="Группа 38">
            <a:extLst>
              <a:ext uri="{FF2B5EF4-FFF2-40B4-BE49-F238E27FC236}">
                <a16:creationId xmlns:a16="http://schemas.microsoft.com/office/drawing/2014/main" id="{B74C48E1-AC96-0342-AB7F-2B52E00FE57F}"/>
              </a:ext>
            </a:extLst>
          </p:cNvPr>
          <p:cNvGrpSpPr/>
          <p:nvPr/>
        </p:nvGrpSpPr>
        <p:grpSpPr>
          <a:xfrm>
            <a:off x="4721178" y="9963836"/>
            <a:ext cx="882697" cy="1172477"/>
            <a:chOff x="4721178" y="9609823"/>
            <a:chExt cx="882697" cy="1778754"/>
          </a:xfrm>
        </p:grpSpPr>
        <p:cxnSp>
          <p:nvCxnSpPr>
            <p:cNvPr id="31" name="Прямая со стрелкой 30">
              <a:extLst>
                <a:ext uri="{FF2B5EF4-FFF2-40B4-BE49-F238E27FC236}">
                  <a16:creationId xmlns:a16="http://schemas.microsoft.com/office/drawing/2014/main" id="{ACF3B77F-FBD8-9244-92B0-C23F6B283F84}"/>
                </a:ext>
              </a:extLst>
            </p:cNvPr>
            <p:cNvCxnSpPr>
              <a:cxnSpLocks/>
            </p:cNvCxnSpPr>
            <p:nvPr/>
          </p:nvCxnSpPr>
          <p:spPr>
            <a:xfrm>
              <a:off x="4721178" y="11388577"/>
              <a:ext cx="882697" cy="0"/>
            </a:xfrm>
            <a:prstGeom prst="straightConnector1">
              <a:avLst/>
            </a:prstGeom>
            <a:ln w="38100" cmpd="sng">
              <a:solidFill>
                <a:schemeClr val="tx2"/>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cxnSp>
          <p:nvCxnSpPr>
            <p:cNvPr id="35" name="Прямая со стрелкой 34">
              <a:extLst>
                <a:ext uri="{FF2B5EF4-FFF2-40B4-BE49-F238E27FC236}">
                  <a16:creationId xmlns:a16="http://schemas.microsoft.com/office/drawing/2014/main" id="{967CCA32-7227-8248-A82F-9A9FE0D656AC}"/>
                </a:ext>
              </a:extLst>
            </p:cNvPr>
            <p:cNvCxnSpPr>
              <a:cxnSpLocks/>
            </p:cNvCxnSpPr>
            <p:nvPr/>
          </p:nvCxnSpPr>
          <p:spPr>
            <a:xfrm>
              <a:off x="4721178" y="9609823"/>
              <a:ext cx="0" cy="1778754"/>
            </a:xfrm>
            <a:prstGeom prst="straightConnector1">
              <a:avLst/>
            </a:prstGeom>
            <a:ln w="38100" cmpd="sng">
              <a:solidFill>
                <a:schemeClr val="tx2"/>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grpSp>
      <p:grpSp>
        <p:nvGrpSpPr>
          <p:cNvPr id="41" name="Группа 40">
            <a:extLst>
              <a:ext uri="{FF2B5EF4-FFF2-40B4-BE49-F238E27FC236}">
                <a16:creationId xmlns:a16="http://schemas.microsoft.com/office/drawing/2014/main" id="{4363986A-6C6A-9840-B5FF-5740833FD44C}"/>
              </a:ext>
            </a:extLst>
          </p:cNvPr>
          <p:cNvGrpSpPr/>
          <p:nvPr/>
        </p:nvGrpSpPr>
        <p:grpSpPr>
          <a:xfrm rot="16200000">
            <a:off x="10551906" y="10240965"/>
            <a:ext cx="1091037" cy="725493"/>
            <a:chOff x="4721177" y="9609821"/>
            <a:chExt cx="882697" cy="1778762"/>
          </a:xfrm>
        </p:grpSpPr>
        <p:cxnSp>
          <p:nvCxnSpPr>
            <p:cNvPr id="42" name="Прямая со стрелкой 41">
              <a:extLst>
                <a:ext uri="{FF2B5EF4-FFF2-40B4-BE49-F238E27FC236}">
                  <a16:creationId xmlns:a16="http://schemas.microsoft.com/office/drawing/2014/main" id="{BF91E057-B928-E246-AC1D-9F6596C947AA}"/>
                </a:ext>
              </a:extLst>
            </p:cNvPr>
            <p:cNvCxnSpPr>
              <a:cxnSpLocks/>
            </p:cNvCxnSpPr>
            <p:nvPr/>
          </p:nvCxnSpPr>
          <p:spPr>
            <a:xfrm rot="5400000" flipH="1" flipV="1">
              <a:off x="5162524" y="10947233"/>
              <a:ext cx="5" cy="882697"/>
            </a:xfrm>
            <a:prstGeom prst="straightConnector1">
              <a:avLst/>
            </a:prstGeom>
            <a:ln w="38100" cmpd="sng">
              <a:solidFill>
                <a:schemeClr val="tx2"/>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cxnSp>
          <p:nvCxnSpPr>
            <p:cNvPr id="43" name="Прямая со стрелкой 42">
              <a:extLst>
                <a:ext uri="{FF2B5EF4-FFF2-40B4-BE49-F238E27FC236}">
                  <a16:creationId xmlns:a16="http://schemas.microsoft.com/office/drawing/2014/main" id="{EFD723D8-C057-F545-B157-507C5F3E3DF0}"/>
                </a:ext>
              </a:extLst>
            </p:cNvPr>
            <p:cNvCxnSpPr>
              <a:cxnSpLocks/>
            </p:cNvCxnSpPr>
            <p:nvPr/>
          </p:nvCxnSpPr>
          <p:spPr>
            <a:xfrm rot="5400000">
              <a:off x="3831798" y="10499200"/>
              <a:ext cx="1778758" cy="0"/>
            </a:xfrm>
            <a:prstGeom prst="straightConnector1">
              <a:avLst/>
            </a:prstGeom>
            <a:ln w="38100" cmpd="sng">
              <a:solidFill>
                <a:schemeClr val="tx2"/>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grpSp>
      <p:grpSp>
        <p:nvGrpSpPr>
          <p:cNvPr id="52" name="Группа 51">
            <a:extLst>
              <a:ext uri="{FF2B5EF4-FFF2-40B4-BE49-F238E27FC236}">
                <a16:creationId xmlns:a16="http://schemas.microsoft.com/office/drawing/2014/main" id="{A1E7E55C-DEC0-0444-B4C8-623DE8FFABB0}"/>
              </a:ext>
            </a:extLst>
          </p:cNvPr>
          <p:cNvGrpSpPr/>
          <p:nvPr/>
        </p:nvGrpSpPr>
        <p:grpSpPr>
          <a:xfrm>
            <a:off x="18051147" y="2800513"/>
            <a:ext cx="4769257" cy="8823000"/>
            <a:chOff x="16856763" y="3234472"/>
            <a:chExt cx="4234070" cy="9010089"/>
          </a:xfrm>
        </p:grpSpPr>
        <p:sp>
          <p:nvSpPr>
            <p:cNvPr id="17" name="Прямоугольник 16"/>
            <p:cNvSpPr/>
            <p:nvPr/>
          </p:nvSpPr>
          <p:spPr>
            <a:xfrm>
              <a:off x="16856764" y="3234472"/>
              <a:ext cx="4234069" cy="1830194"/>
            </a:xfrm>
            <a:prstGeom prst="rect">
              <a:avLst/>
            </a:prstGeom>
            <a:solidFill>
              <a:schemeClr val="bg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US" sz="4400" dirty="0">
                  <a:ln w="0"/>
                  <a:solidFill>
                    <a:schemeClr val="tx1"/>
                  </a:solidFill>
                </a:rPr>
                <a:t>BM25</a:t>
              </a:r>
              <a:endParaRPr lang="ru-RU" sz="4400" dirty="0">
                <a:ln w="0"/>
                <a:solidFill>
                  <a:schemeClr val="tx1"/>
                </a:solidFill>
              </a:endParaRPr>
            </a:p>
          </p:txBody>
        </p:sp>
        <p:sp>
          <p:nvSpPr>
            <p:cNvPr id="18" name="Прямоугольник 17"/>
            <p:cNvSpPr/>
            <p:nvPr/>
          </p:nvSpPr>
          <p:spPr>
            <a:xfrm>
              <a:off x="16856763" y="5619559"/>
              <a:ext cx="4234068" cy="1830194"/>
            </a:xfrm>
            <a:prstGeom prst="rect">
              <a:avLst/>
            </a:prstGeom>
            <a:solidFill>
              <a:schemeClr val="bg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US" sz="4400" dirty="0">
                  <a:ln w="0"/>
                  <a:solidFill>
                    <a:schemeClr val="tx1"/>
                  </a:solidFill>
                </a:rPr>
                <a:t>Naïve Bayes</a:t>
              </a:r>
            </a:p>
          </p:txBody>
        </p:sp>
        <p:sp>
          <p:nvSpPr>
            <p:cNvPr id="19" name="Прямоугольник 18"/>
            <p:cNvSpPr/>
            <p:nvPr/>
          </p:nvSpPr>
          <p:spPr>
            <a:xfrm>
              <a:off x="16856764" y="8016963"/>
              <a:ext cx="4234067" cy="1830194"/>
            </a:xfrm>
            <a:prstGeom prst="rect">
              <a:avLst/>
            </a:prstGeom>
            <a:solidFill>
              <a:schemeClr val="bg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US" sz="4400" dirty="0">
                  <a:ln w="0"/>
                  <a:solidFill>
                    <a:schemeClr val="tx1"/>
                  </a:solidFill>
                </a:rPr>
                <a:t>Bag-of-Words</a:t>
              </a:r>
            </a:p>
          </p:txBody>
        </p:sp>
        <p:sp>
          <p:nvSpPr>
            <p:cNvPr id="20" name="Прямоугольник 18">
              <a:extLst>
                <a:ext uri="{FF2B5EF4-FFF2-40B4-BE49-F238E27FC236}">
                  <a16:creationId xmlns:a16="http://schemas.microsoft.com/office/drawing/2014/main" id="{FE0DB860-4271-404E-90B5-C501C6A82ACA}"/>
                </a:ext>
              </a:extLst>
            </p:cNvPr>
            <p:cNvSpPr/>
            <p:nvPr/>
          </p:nvSpPr>
          <p:spPr>
            <a:xfrm>
              <a:off x="16856764" y="10414367"/>
              <a:ext cx="4234067" cy="1830194"/>
            </a:xfrm>
            <a:prstGeom prst="rect">
              <a:avLst/>
            </a:prstGeom>
            <a:solidFill>
              <a:schemeClr val="bg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r>
                <a:rPr lang="en-US" sz="4400" dirty="0">
                  <a:ln w="0"/>
                  <a:solidFill>
                    <a:schemeClr val="tx1"/>
                  </a:solidFill>
                </a:rPr>
                <a:t>…</a:t>
              </a:r>
            </a:p>
          </p:txBody>
        </p:sp>
      </p:grpSp>
      <p:grpSp>
        <p:nvGrpSpPr>
          <p:cNvPr id="3" name="Группа 2">
            <a:extLst>
              <a:ext uri="{FF2B5EF4-FFF2-40B4-BE49-F238E27FC236}">
                <a16:creationId xmlns:a16="http://schemas.microsoft.com/office/drawing/2014/main" id="{E75D07ED-83BA-204C-B86D-A94FBA366057}"/>
              </a:ext>
            </a:extLst>
          </p:cNvPr>
          <p:cNvGrpSpPr/>
          <p:nvPr/>
        </p:nvGrpSpPr>
        <p:grpSpPr>
          <a:xfrm>
            <a:off x="14387079" y="3736905"/>
            <a:ext cx="3294496" cy="7025116"/>
            <a:chOff x="14387079" y="3736905"/>
            <a:chExt cx="3200448" cy="7025116"/>
          </a:xfrm>
        </p:grpSpPr>
        <p:cxnSp>
          <p:nvCxnSpPr>
            <p:cNvPr id="53" name="Прямая со стрелкой 52">
              <a:extLst>
                <a:ext uri="{FF2B5EF4-FFF2-40B4-BE49-F238E27FC236}">
                  <a16:creationId xmlns:a16="http://schemas.microsoft.com/office/drawing/2014/main" id="{D565EDBF-BBF1-9F4C-BE33-AE477C60D051}"/>
                </a:ext>
              </a:extLst>
            </p:cNvPr>
            <p:cNvCxnSpPr>
              <a:cxnSpLocks/>
            </p:cNvCxnSpPr>
            <p:nvPr/>
          </p:nvCxnSpPr>
          <p:spPr>
            <a:xfrm>
              <a:off x="14387079" y="6026150"/>
              <a:ext cx="3197460" cy="0"/>
            </a:xfrm>
            <a:prstGeom prst="straightConnector1">
              <a:avLst/>
            </a:prstGeom>
            <a:ln w="38100" cmpd="sng">
              <a:solidFill>
                <a:schemeClr val="tx2"/>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cxnSp>
          <p:nvCxnSpPr>
            <p:cNvPr id="57" name="Прямая со стрелкой 56">
              <a:extLst>
                <a:ext uri="{FF2B5EF4-FFF2-40B4-BE49-F238E27FC236}">
                  <a16:creationId xmlns:a16="http://schemas.microsoft.com/office/drawing/2014/main" id="{30A7C6CF-C049-DC41-9344-C08B5CBAADC1}"/>
                </a:ext>
              </a:extLst>
            </p:cNvPr>
            <p:cNvCxnSpPr>
              <a:cxnSpLocks/>
            </p:cNvCxnSpPr>
            <p:nvPr/>
          </p:nvCxnSpPr>
          <p:spPr>
            <a:xfrm>
              <a:off x="14390067" y="8406492"/>
              <a:ext cx="3197460" cy="0"/>
            </a:xfrm>
            <a:prstGeom prst="straightConnector1">
              <a:avLst/>
            </a:prstGeom>
            <a:ln w="38100" cmpd="sng">
              <a:solidFill>
                <a:schemeClr val="tx2"/>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cxnSp>
          <p:nvCxnSpPr>
            <p:cNvPr id="58" name="Прямая со стрелкой 57">
              <a:extLst>
                <a:ext uri="{FF2B5EF4-FFF2-40B4-BE49-F238E27FC236}">
                  <a16:creationId xmlns:a16="http://schemas.microsoft.com/office/drawing/2014/main" id="{514D2A34-F499-C44D-AD92-E1FFB6589B4B}"/>
                </a:ext>
              </a:extLst>
            </p:cNvPr>
            <p:cNvCxnSpPr>
              <a:cxnSpLocks/>
            </p:cNvCxnSpPr>
            <p:nvPr/>
          </p:nvCxnSpPr>
          <p:spPr>
            <a:xfrm>
              <a:off x="14393056" y="9072707"/>
              <a:ext cx="3194471" cy="1689314"/>
            </a:xfrm>
            <a:prstGeom prst="straightConnector1">
              <a:avLst/>
            </a:prstGeom>
            <a:ln w="38100" cmpd="sng">
              <a:solidFill>
                <a:schemeClr val="tx2"/>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cxnSp>
          <p:nvCxnSpPr>
            <p:cNvPr id="60" name="Прямая со стрелкой 59">
              <a:extLst>
                <a:ext uri="{FF2B5EF4-FFF2-40B4-BE49-F238E27FC236}">
                  <a16:creationId xmlns:a16="http://schemas.microsoft.com/office/drawing/2014/main" id="{21116060-22A5-C240-875C-82207E19B1F9}"/>
                </a:ext>
              </a:extLst>
            </p:cNvPr>
            <p:cNvCxnSpPr>
              <a:cxnSpLocks/>
            </p:cNvCxnSpPr>
            <p:nvPr/>
          </p:nvCxnSpPr>
          <p:spPr>
            <a:xfrm flipV="1">
              <a:off x="14390067" y="3736905"/>
              <a:ext cx="3194471" cy="1689314"/>
            </a:xfrm>
            <a:prstGeom prst="straightConnector1">
              <a:avLst/>
            </a:prstGeom>
            <a:ln w="38100" cmpd="sng">
              <a:solidFill>
                <a:schemeClr val="tx2"/>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grpSp>
      <p:sp>
        <p:nvSpPr>
          <p:cNvPr id="4" name="Footer Placeholder 3">
            <a:extLst>
              <a:ext uri="{FF2B5EF4-FFF2-40B4-BE49-F238E27FC236}">
                <a16:creationId xmlns:a16="http://schemas.microsoft.com/office/drawing/2014/main" id="{7D8A5092-AAC5-3D44-943C-CFB6F9E5985E}"/>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8" name="Slide Number Placeholder 7">
            <a:extLst>
              <a:ext uri="{FF2B5EF4-FFF2-40B4-BE49-F238E27FC236}">
                <a16:creationId xmlns:a16="http://schemas.microsoft.com/office/drawing/2014/main" id="{EF4D48D9-E705-E748-A354-157B4A0AE109}"/>
              </a:ext>
            </a:extLst>
          </p:cNvPr>
          <p:cNvSpPr>
            <a:spLocks noGrp="1"/>
          </p:cNvSpPr>
          <p:nvPr>
            <p:ph type="sldNum" sz="quarter" idx="4"/>
          </p:nvPr>
        </p:nvSpPr>
        <p:spPr/>
        <p:txBody>
          <a:bodyPr/>
          <a:lstStyle/>
          <a:p>
            <a:fld id="{741C03D3-FA44-40EC-9A21-1FC4FEA3E22E}" type="slidenum">
              <a:rPr lang="ru-RU" smtClean="0"/>
              <a:pPr/>
              <a:t>25</a:t>
            </a:fld>
            <a:endParaRPr lang="ru-RU" dirty="0"/>
          </a:p>
        </p:txBody>
      </p:sp>
    </p:spTree>
    <p:extLst>
      <p:ext uri="{BB962C8B-B14F-4D97-AF65-F5344CB8AC3E}">
        <p14:creationId xmlns:p14="http://schemas.microsoft.com/office/powerpoint/2010/main" val="16284999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Bag of Words</a:t>
            </a:r>
            <a:endParaRPr lang="ru-RU" dirty="0">
              <a:solidFill>
                <a:schemeClr val="bg1"/>
              </a:solidFill>
            </a:endParaRPr>
          </a:p>
        </p:txBody>
      </p:sp>
      <p:sp>
        <p:nvSpPr>
          <p:cNvPr id="4" name="Объект 3"/>
          <p:cNvSpPr>
            <a:spLocks noGrp="1"/>
          </p:cNvSpPr>
          <p:nvPr>
            <p:ph idx="1"/>
          </p:nvPr>
        </p:nvSpPr>
        <p:spPr>
          <a:xfrm>
            <a:off x="1433559" y="3094079"/>
            <a:ext cx="21224775" cy="8819301"/>
          </a:xfrm>
        </p:spPr>
        <p:txBody>
          <a:bodyPr/>
          <a:lstStyle/>
          <a:p>
            <a:endParaRPr lang="ru-RU" dirty="0"/>
          </a:p>
        </p:txBody>
      </p:sp>
      <p:sp>
        <p:nvSpPr>
          <p:cNvPr id="24" name="Объект 2"/>
          <p:cNvSpPr txBox="1">
            <a:spLocks/>
          </p:cNvSpPr>
          <p:nvPr/>
        </p:nvSpPr>
        <p:spPr>
          <a:xfrm>
            <a:off x="1433559" y="2721921"/>
            <a:ext cx="21378816" cy="6597177"/>
          </a:xfrm>
          <a:prstGeom prst="rect">
            <a:avLst/>
          </a:prstGeom>
        </p:spPr>
        <p:txBody>
          <a:bodyPr vert="horz" lIns="0" tIns="0" rIns="0" bIns="0" rtlCol="0" anchor="ctr">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kern="1200">
                <a:solidFill>
                  <a:schemeClr val="tx1"/>
                </a:solidFill>
                <a:latin typeface="+mn-lt"/>
                <a:ea typeface="+mn-ea"/>
                <a:cs typeface="+mn-cs"/>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b="1" kern="1200" baseline="0">
                <a:solidFill>
                  <a:schemeClr val="tx1"/>
                </a:solidFill>
                <a:latin typeface="+mn-lt"/>
                <a:ea typeface="+mn-ea"/>
                <a:cs typeface="+mn-cs"/>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kern="1200">
                <a:solidFill>
                  <a:schemeClr val="tx1"/>
                </a:solidFill>
                <a:latin typeface="+mn-lt"/>
                <a:ea typeface="+mn-ea"/>
                <a:cs typeface="+mn-cs"/>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kern="1200">
                <a:solidFill>
                  <a:schemeClr val="tx1"/>
                </a:solidFill>
                <a:latin typeface="+mn-lt"/>
                <a:ea typeface="+mn-ea"/>
                <a:cs typeface="+mn-cs"/>
              </a:defRPr>
            </a:lvl4pPr>
            <a:lvl5pPr marL="0" marR="0" indent="0" algn="l" defTabSz="1828619" rtl="0" eaLnBrk="1" fontAlgn="auto" latinLnBrk="0" hangingPunct="1">
              <a:lnSpc>
                <a:spcPct val="100000"/>
              </a:lnSpc>
              <a:spcBef>
                <a:spcPts val="0"/>
              </a:spcBef>
              <a:spcAft>
                <a:spcPts val="600"/>
              </a:spcAft>
              <a:buClrTx/>
              <a:buSzTx/>
              <a:buFontTx/>
              <a:buNone/>
              <a:tabLst/>
              <a:defRPr sz="48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lvl="2"/>
            <a:r>
              <a:rPr lang="en-US" dirty="0">
                <a:solidFill>
                  <a:schemeClr val="bg1"/>
                </a:solidFill>
              </a:rPr>
              <a:t>Default: word unigrams + word bigrams</a:t>
            </a:r>
          </a:p>
          <a:p>
            <a:pPr lvl="2"/>
            <a:r>
              <a:rPr lang="en-US" dirty="0">
                <a:solidFill>
                  <a:schemeClr val="bg1"/>
                </a:solidFill>
              </a:rPr>
              <a:t>For a given dictionary (set of tokens)– is this token present in text?</a:t>
            </a:r>
          </a:p>
          <a:p>
            <a:pPr lvl="2"/>
            <a:endParaRPr lang="en-US" dirty="0">
              <a:solidFill>
                <a:schemeClr val="bg1"/>
              </a:solidFill>
            </a:endParaRPr>
          </a:p>
          <a:p>
            <a:pPr marL="4037" lvl="2" indent="0">
              <a:buNone/>
            </a:pPr>
            <a:r>
              <a:rPr lang="en-US" dirty="0">
                <a:solidFill>
                  <a:schemeClr val="bg1"/>
                </a:solidFill>
              </a:rPr>
              <a:t>  </a:t>
            </a:r>
          </a:p>
        </p:txBody>
      </p:sp>
      <p:sp>
        <p:nvSpPr>
          <p:cNvPr id="6" name="Объект 4"/>
          <p:cNvSpPr txBox="1">
            <a:spLocks/>
          </p:cNvSpPr>
          <p:nvPr/>
        </p:nvSpPr>
        <p:spPr>
          <a:xfrm>
            <a:off x="1918339" y="7289960"/>
            <a:ext cx="6214963" cy="4774247"/>
          </a:xfrm>
          <a:prstGeom prst="rect">
            <a:avLst/>
          </a:prstGeom>
          <a:ln w="38100">
            <a:solidFill>
              <a:schemeClr val="bg2"/>
            </a:solidFill>
          </a:ln>
        </p:spPr>
        <p:txBody>
          <a:bodyPr vert="horz" lIns="360000" tIns="360000" rIns="360000" bIns="360000" rtlCol="0" anchor="ctr">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kern="1200">
                <a:solidFill>
                  <a:schemeClr val="tx1"/>
                </a:solidFill>
                <a:latin typeface="+mn-lt"/>
                <a:ea typeface="+mn-ea"/>
                <a:cs typeface="+mn-cs"/>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b="1" kern="1200" baseline="0">
                <a:solidFill>
                  <a:schemeClr val="tx1"/>
                </a:solidFill>
                <a:latin typeface="+mn-lt"/>
                <a:ea typeface="+mn-ea"/>
                <a:cs typeface="+mn-cs"/>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kern="1200">
                <a:solidFill>
                  <a:schemeClr val="tx1"/>
                </a:solidFill>
                <a:latin typeface="+mn-lt"/>
                <a:ea typeface="+mn-ea"/>
                <a:cs typeface="+mn-cs"/>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kern="1200">
                <a:solidFill>
                  <a:schemeClr val="tx1"/>
                </a:solidFill>
                <a:latin typeface="+mn-lt"/>
                <a:ea typeface="+mn-ea"/>
                <a:cs typeface="+mn-cs"/>
              </a:defRPr>
            </a:lvl4pPr>
            <a:lvl5pPr marL="0" marR="0" indent="0" algn="l" defTabSz="1828619" rtl="0" eaLnBrk="1" fontAlgn="auto" latinLnBrk="0" hangingPunct="1">
              <a:lnSpc>
                <a:spcPct val="100000"/>
              </a:lnSpc>
              <a:spcBef>
                <a:spcPts val="0"/>
              </a:spcBef>
              <a:spcAft>
                <a:spcPts val="600"/>
              </a:spcAft>
              <a:buClrTx/>
              <a:buSzTx/>
              <a:buFontTx/>
              <a:buNone/>
              <a:tabLst/>
              <a:defRPr sz="48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r>
              <a:rPr lang="en-US" dirty="0">
                <a:solidFill>
                  <a:schemeClr val="bg1"/>
                </a:solidFill>
              </a:rPr>
              <a:t>Dictionary 1:</a:t>
            </a:r>
          </a:p>
          <a:p>
            <a:pPr algn="ctr"/>
            <a:r>
              <a:rPr lang="en-US" dirty="0">
                <a:solidFill>
                  <a:schemeClr val="bg1"/>
                </a:solidFill>
              </a:rPr>
              <a:t>yesterday, petrified</a:t>
            </a:r>
          </a:p>
          <a:p>
            <a:pPr algn="ctr"/>
            <a:r>
              <a:rPr lang="en-US" dirty="0">
                <a:solidFill>
                  <a:schemeClr val="bg1"/>
                </a:solidFill>
              </a:rPr>
              <a:t>Dictionary 2:</a:t>
            </a:r>
          </a:p>
          <a:p>
            <a:pPr algn="ctr"/>
            <a:r>
              <a:rPr lang="en-US" dirty="0" err="1">
                <a:solidFill>
                  <a:schemeClr val="bg1"/>
                </a:solidFill>
              </a:rPr>
              <a:t>at+first</a:t>
            </a:r>
            <a:r>
              <a:rPr lang="en-US" dirty="0">
                <a:solidFill>
                  <a:schemeClr val="bg1"/>
                </a:solidFill>
              </a:rPr>
              <a:t>, </a:t>
            </a:r>
            <a:r>
              <a:rPr lang="en-US" dirty="0" err="1">
                <a:solidFill>
                  <a:schemeClr val="bg1"/>
                </a:solidFill>
              </a:rPr>
              <a:t>i+has</a:t>
            </a:r>
            <a:r>
              <a:rPr lang="en-US" dirty="0">
                <a:solidFill>
                  <a:schemeClr val="bg1"/>
                </a:solidFill>
              </a:rPr>
              <a:t>, </a:t>
            </a:r>
            <a:r>
              <a:rPr lang="en-US" dirty="0" err="1">
                <a:solidFill>
                  <a:schemeClr val="bg1"/>
                </a:solidFill>
              </a:rPr>
              <a:t>could+never</a:t>
            </a:r>
            <a:r>
              <a:rPr lang="en-US" dirty="0">
                <a:solidFill>
                  <a:schemeClr val="bg1"/>
                </a:solidFill>
              </a:rPr>
              <a:t>, …</a:t>
            </a:r>
            <a:endParaRPr lang="ru-RU" dirty="0">
              <a:solidFill>
                <a:schemeClr val="bg1"/>
              </a:solidFill>
            </a:endParaRPr>
          </a:p>
        </p:txBody>
      </p:sp>
      <p:sp>
        <p:nvSpPr>
          <p:cNvPr id="7" name="Объект 4"/>
          <p:cNvSpPr txBox="1">
            <a:spLocks/>
          </p:cNvSpPr>
          <p:nvPr/>
        </p:nvSpPr>
        <p:spPr>
          <a:xfrm>
            <a:off x="8938466" y="7289959"/>
            <a:ext cx="6214963" cy="4774247"/>
          </a:xfrm>
          <a:prstGeom prst="rect">
            <a:avLst/>
          </a:prstGeom>
          <a:ln w="38100">
            <a:solidFill>
              <a:schemeClr val="bg2"/>
            </a:solidFill>
          </a:ln>
        </p:spPr>
        <p:txBody>
          <a:bodyPr vert="horz" lIns="360000" tIns="360000" rIns="360000" bIns="360000" rtlCol="0" anchor="ctr">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kern="1200">
                <a:solidFill>
                  <a:schemeClr val="tx1"/>
                </a:solidFill>
                <a:latin typeface="+mn-lt"/>
                <a:ea typeface="+mn-ea"/>
                <a:cs typeface="+mn-cs"/>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b="1" kern="1200" baseline="0">
                <a:solidFill>
                  <a:schemeClr val="tx1"/>
                </a:solidFill>
                <a:latin typeface="+mn-lt"/>
                <a:ea typeface="+mn-ea"/>
                <a:cs typeface="+mn-cs"/>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kern="1200">
                <a:solidFill>
                  <a:schemeClr val="tx1"/>
                </a:solidFill>
                <a:latin typeface="+mn-lt"/>
                <a:ea typeface="+mn-ea"/>
                <a:cs typeface="+mn-cs"/>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kern="1200">
                <a:solidFill>
                  <a:schemeClr val="tx1"/>
                </a:solidFill>
                <a:latin typeface="+mn-lt"/>
                <a:ea typeface="+mn-ea"/>
                <a:cs typeface="+mn-cs"/>
              </a:defRPr>
            </a:lvl4pPr>
            <a:lvl5pPr marL="0" marR="0" indent="0" algn="l" defTabSz="1828619" rtl="0" eaLnBrk="1" fontAlgn="auto" latinLnBrk="0" hangingPunct="1">
              <a:lnSpc>
                <a:spcPct val="100000"/>
              </a:lnSpc>
              <a:spcBef>
                <a:spcPts val="0"/>
              </a:spcBef>
              <a:spcAft>
                <a:spcPts val="600"/>
              </a:spcAft>
              <a:buClrTx/>
              <a:buSzTx/>
              <a:buFontTx/>
              <a:buNone/>
              <a:tabLst/>
              <a:defRPr sz="48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r>
              <a:rPr lang="en-US">
                <a:solidFill>
                  <a:schemeClr val="bg1"/>
                </a:solidFill>
              </a:rPr>
              <a:t>at first i was afraid i was petrified kept thinkin i could never live without you by my side</a:t>
            </a:r>
            <a:endParaRPr lang="ru-RU" dirty="0">
              <a:solidFill>
                <a:schemeClr val="bg1"/>
              </a:solidFill>
            </a:endParaRPr>
          </a:p>
        </p:txBody>
      </p:sp>
      <p:sp>
        <p:nvSpPr>
          <p:cNvPr id="8" name="Объект 4"/>
          <p:cNvSpPr txBox="1">
            <a:spLocks/>
          </p:cNvSpPr>
          <p:nvPr/>
        </p:nvSpPr>
        <p:spPr>
          <a:xfrm>
            <a:off x="15598634" y="7289958"/>
            <a:ext cx="6214963" cy="4774247"/>
          </a:xfrm>
          <a:prstGeom prst="rect">
            <a:avLst/>
          </a:prstGeom>
          <a:ln w="38100">
            <a:solidFill>
              <a:schemeClr val="bg2"/>
            </a:solidFill>
          </a:ln>
        </p:spPr>
        <p:txBody>
          <a:bodyPr vert="horz" lIns="360000" tIns="360000" rIns="360000" bIns="360000" rtlCol="0" anchor="ctr">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kern="1200">
                <a:solidFill>
                  <a:schemeClr val="tx1"/>
                </a:solidFill>
                <a:latin typeface="+mn-lt"/>
                <a:ea typeface="+mn-ea"/>
                <a:cs typeface="+mn-cs"/>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b="1" kern="1200" baseline="0">
                <a:solidFill>
                  <a:schemeClr val="tx1"/>
                </a:solidFill>
                <a:latin typeface="+mn-lt"/>
                <a:ea typeface="+mn-ea"/>
                <a:cs typeface="+mn-cs"/>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kern="1200">
                <a:solidFill>
                  <a:schemeClr val="tx1"/>
                </a:solidFill>
                <a:latin typeface="+mn-lt"/>
                <a:ea typeface="+mn-ea"/>
                <a:cs typeface="+mn-cs"/>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kern="1200">
                <a:solidFill>
                  <a:schemeClr val="tx1"/>
                </a:solidFill>
                <a:latin typeface="+mn-lt"/>
                <a:ea typeface="+mn-ea"/>
                <a:cs typeface="+mn-cs"/>
              </a:defRPr>
            </a:lvl4pPr>
            <a:lvl5pPr marL="0" marR="0" indent="0" algn="l" defTabSz="1828619" rtl="0" eaLnBrk="1" fontAlgn="auto" latinLnBrk="0" hangingPunct="1">
              <a:lnSpc>
                <a:spcPct val="100000"/>
              </a:lnSpc>
              <a:spcBef>
                <a:spcPts val="0"/>
              </a:spcBef>
              <a:spcAft>
                <a:spcPts val="600"/>
              </a:spcAft>
              <a:buClrTx/>
              <a:buSzTx/>
              <a:buFontTx/>
              <a:buNone/>
              <a:tabLst/>
              <a:defRPr sz="48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r>
              <a:rPr lang="en-US" dirty="0">
                <a:solidFill>
                  <a:schemeClr val="bg1"/>
                </a:solidFill>
              </a:rPr>
              <a:t>Feature values:</a:t>
            </a:r>
          </a:p>
          <a:p>
            <a:pPr algn="ctr"/>
            <a:r>
              <a:rPr lang="en-US" dirty="0">
                <a:solidFill>
                  <a:schemeClr val="bg1"/>
                </a:solidFill>
              </a:rPr>
              <a:t>0,1,1,0,1</a:t>
            </a:r>
            <a:endParaRPr lang="ru-RU" dirty="0">
              <a:solidFill>
                <a:schemeClr val="bg1"/>
              </a:solidFill>
            </a:endParaRPr>
          </a:p>
        </p:txBody>
      </p:sp>
      <p:sp>
        <p:nvSpPr>
          <p:cNvPr id="5" name="Footer Placeholder 4">
            <a:extLst>
              <a:ext uri="{FF2B5EF4-FFF2-40B4-BE49-F238E27FC236}">
                <a16:creationId xmlns:a16="http://schemas.microsoft.com/office/drawing/2014/main" id="{0AD3155F-B84D-6A4C-8F4F-D18B33957F09}"/>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9" name="Slide Number Placeholder 8">
            <a:extLst>
              <a:ext uri="{FF2B5EF4-FFF2-40B4-BE49-F238E27FC236}">
                <a16:creationId xmlns:a16="http://schemas.microsoft.com/office/drawing/2014/main" id="{A174FA80-3B1A-184A-9346-6EB202505528}"/>
              </a:ext>
            </a:extLst>
          </p:cNvPr>
          <p:cNvSpPr>
            <a:spLocks noGrp="1"/>
          </p:cNvSpPr>
          <p:nvPr>
            <p:ph type="sldNum" sz="quarter" idx="4"/>
          </p:nvPr>
        </p:nvSpPr>
        <p:spPr/>
        <p:txBody>
          <a:bodyPr/>
          <a:lstStyle/>
          <a:p>
            <a:fld id="{741C03D3-FA44-40EC-9A21-1FC4FEA3E22E}" type="slidenum">
              <a:rPr lang="ru-RU" smtClean="0"/>
              <a:pPr/>
              <a:t>26</a:t>
            </a:fld>
            <a:endParaRPr lang="ru-RU" dirty="0"/>
          </a:p>
        </p:txBody>
      </p:sp>
    </p:spTree>
    <p:extLst>
      <p:ext uri="{BB962C8B-B14F-4D97-AF65-F5344CB8AC3E}">
        <p14:creationId xmlns:p14="http://schemas.microsoft.com/office/powerpoint/2010/main" val="9615704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Naïve Bayes</a:t>
            </a:r>
            <a:endParaRPr lang="ru-RU" dirty="0">
              <a:solidFill>
                <a:schemeClr val="bg1"/>
              </a:solidFill>
            </a:endParaRPr>
          </a:p>
        </p:txBody>
      </p:sp>
      <p:sp>
        <p:nvSpPr>
          <p:cNvPr id="4" name="Объект 3"/>
          <p:cNvSpPr>
            <a:spLocks noGrp="1"/>
          </p:cNvSpPr>
          <p:nvPr>
            <p:ph idx="1"/>
          </p:nvPr>
        </p:nvSpPr>
        <p:spPr/>
        <p:txBody>
          <a:bodyPr/>
          <a:lstStyle/>
          <a:p>
            <a:endParaRPr lang="ru-RU" dirty="0"/>
          </a:p>
        </p:txBody>
      </p:sp>
      <p:sp>
        <p:nvSpPr>
          <p:cNvPr id="24" name="Объект 2"/>
          <p:cNvSpPr txBox="1">
            <a:spLocks/>
          </p:cNvSpPr>
          <p:nvPr/>
        </p:nvSpPr>
        <p:spPr>
          <a:xfrm>
            <a:off x="1587600" y="2371725"/>
            <a:ext cx="21224775" cy="9507539"/>
          </a:xfrm>
          <a:prstGeom prst="rect">
            <a:avLst/>
          </a:prstGeom>
        </p:spPr>
        <p:txBody>
          <a:bodyPr vert="horz" lIns="0" tIns="0" rIns="0" bIns="0" rtlCol="0" anchor="ctr">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kern="1200">
                <a:solidFill>
                  <a:schemeClr val="tx1"/>
                </a:solidFill>
                <a:latin typeface="+mn-lt"/>
                <a:ea typeface="+mn-ea"/>
                <a:cs typeface="+mn-cs"/>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b="1" kern="1200" baseline="0">
                <a:solidFill>
                  <a:schemeClr val="tx1"/>
                </a:solidFill>
                <a:latin typeface="+mn-lt"/>
                <a:ea typeface="+mn-ea"/>
                <a:cs typeface="+mn-cs"/>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kern="1200">
                <a:solidFill>
                  <a:schemeClr val="tx1"/>
                </a:solidFill>
                <a:latin typeface="+mn-lt"/>
                <a:ea typeface="+mn-ea"/>
                <a:cs typeface="+mn-cs"/>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kern="1200">
                <a:solidFill>
                  <a:schemeClr val="tx1"/>
                </a:solidFill>
                <a:latin typeface="+mn-lt"/>
                <a:ea typeface="+mn-ea"/>
                <a:cs typeface="+mn-cs"/>
              </a:defRPr>
            </a:lvl4pPr>
            <a:lvl5pPr marL="0" marR="0" indent="0" algn="l" defTabSz="1828619" rtl="0" eaLnBrk="1" fontAlgn="auto" latinLnBrk="0" hangingPunct="1">
              <a:lnSpc>
                <a:spcPct val="100000"/>
              </a:lnSpc>
              <a:spcBef>
                <a:spcPts val="0"/>
              </a:spcBef>
              <a:spcAft>
                <a:spcPts val="600"/>
              </a:spcAft>
              <a:buClrTx/>
              <a:buSzTx/>
              <a:buFontTx/>
              <a:buNone/>
              <a:tabLst/>
              <a:defRPr sz="48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lvl="2"/>
            <a:r>
              <a:rPr lang="en-US" dirty="0">
                <a:solidFill>
                  <a:schemeClr val="bg1"/>
                </a:solidFill>
              </a:rPr>
              <a:t>For every class a new feature P(</a:t>
            </a:r>
            <a:r>
              <a:rPr lang="en-US" dirty="0" err="1">
                <a:solidFill>
                  <a:schemeClr val="bg1"/>
                </a:solidFill>
              </a:rPr>
              <a:t>Class|Text</a:t>
            </a:r>
            <a:r>
              <a:rPr lang="en-US" dirty="0">
                <a:solidFill>
                  <a:schemeClr val="bg1"/>
                </a:solidFill>
              </a:rPr>
              <a:t>)</a:t>
            </a:r>
          </a:p>
          <a:p>
            <a:pPr lvl="2"/>
            <a:r>
              <a:rPr lang="en-US" dirty="0">
                <a:solidFill>
                  <a:schemeClr val="bg1"/>
                </a:solidFill>
              </a:rPr>
              <a:t>P(</a:t>
            </a:r>
            <a:r>
              <a:rPr lang="en-US" dirty="0" err="1">
                <a:solidFill>
                  <a:schemeClr val="bg1"/>
                </a:solidFill>
              </a:rPr>
              <a:t>Class|Text</a:t>
            </a:r>
            <a:r>
              <a:rPr lang="en-US" dirty="0">
                <a:solidFill>
                  <a:schemeClr val="bg1"/>
                </a:solidFill>
              </a:rPr>
              <a:t>) is replaced with P(Class) * </a:t>
            </a:r>
            <a:r>
              <a:rPr lang="ru-RU" dirty="0">
                <a:solidFill>
                  <a:schemeClr val="bg1"/>
                </a:solidFill>
              </a:rPr>
              <a:t>П</a:t>
            </a:r>
            <a:r>
              <a:rPr lang="en-US" sz="3600" dirty="0" err="1">
                <a:solidFill>
                  <a:schemeClr val="bg1"/>
                </a:solidFill>
              </a:rPr>
              <a:t>i</a:t>
            </a:r>
            <a:r>
              <a:rPr lang="ru-RU" dirty="0">
                <a:solidFill>
                  <a:schemeClr val="bg1"/>
                </a:solidFill>
              </a:rPr>
              <a:t> </a:t>
            </a:r>
            <a:r>
              <a:rPr lang="en-US" dirty="0">
                <a:solidFill>
                  <a:schemeClr val="bg1"/>
                </a:solidFill>
              </a:rPr>
              <a:t>P(</a:t>
            </a:r>
            <a:r>
              <a:rPr lang="en-US" dirty="0" err="1">
                <a:solidFill>
                  <a:schemeClr val="bg1"/>
                </a:solidFill>
              </a:rPr>
              <a:t>word</a:t>
            </a:r>
            <a:r>
              <a:rPr lang="en-US" sz="3600" dirty="0" err="1">
                <a:solidFill>
                  <a:schemeClr val="bg1"/>
                </a:solidFill>
              </a:rPr>
              <a:t>i</a:t>
            </a:r>
            <a:r>
              <a:rPr lang="en-US" dirty="0">
                <a:solidFill>
                  <a:schemeClr val="bg1"/>
                </a:solidFill>
              </a:rPr>
              <a:t> | Class)</a:t>
            </a:r>
          </a:p>
          <a:p>
            <a:pPr lvl="2"/>
            <a:r>
              <a:rPr lang="en-US" b="1" u="sng" dirty="0">
                <a:solidFill>
                  <a:schemeClr val="bg1"/>
                </a:solidFill>
              </a:rPr>
              <a:t>Most importantly</a:t>
            </a:r>
            <a:r>
              <a:rPr lang="en-US" dirty="0">
                <a:solidFill>
                  <a:schemeClr val="bg1"/>
                </a:solidFill>
              </a:rPr>
              <a:t>: calculate it “online”</a:t>
            </a:r>
          </a:p>
          <a:p>
            <a:pPr lvl="2"/>
            <a:endParaRPr lang="en-US" dirty="0">
              <a:solidFill>
                <a:schemeClr val="bg1"/>
              </a:solidFill>
            </a:endParaRPr>
          </a:p>
          <a:p>
            <a:pPr lvl="2"/>
            <a:endParaRPr lang="en-US" dirty="0">
              <a:solidFill>
                <a:schemeClr val="bg1"/>
              </a:solidFill>
            </a:endParaRPr>
          </a:p>
          <a:p>
            <a:pPr marL="4037" lvl="2" indent="0">
              <a:buNone/>
            </a:pPr>
            <a:endParaRPr lang="en-US" dirty="0">
              <a:solidFill>
                <a:schemeClr val="bg1"/>
              </a:solidFill>
            </a:endParaRPr>
          </a:p>
        </p:txBody>
      </p:sp>
      <p:sp>
        <p:nvSpPr>
          <p:cNvPr id="5" name="Footer Placeholder 4">
            <a:extLst>
              <a:ext uri="{FF2B5EF4-FFF2-40B4-BE49-F238E27FC236}">
                <a16:creationId xmlns:a16="http://schemas.microsoft.com/office/drawing/2014/main" id="{C4DA666D-9FBC-9742-B1E9-F8B0AB2E648E}"/>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6" name="Slide Number Placeholder 5">
            <a:extLst>
              <a:ext uri="{FF2B5EF4-FFF2-40B4-BE49-F238E27FC236}">
                <a16:creationId xmlns:a16="http://schemas.microsoft.com/office/drawing/2014/main" id="{A687C157-26DA-194B-8EE4-0D5FAC381EFB}"/>
              </a:ext>
            </a:extLst>
          </p:cNvPr>
          <p:cNvSpPr>
            <a:spLocks noGrp="1"/>
          </p:cNvSpPr>
          <p:nvPr>
            <p:ph type="sldNum" sz="quarter" idx="4"/>
          </p:nvPr>
        </p:nvSpPr>
        <p:spPr/>
        <p:txBody>
          <a:bodyPr/>
          <a:lstStyle/>
          <a:p>
            <a:fld id="{741C03D3-FA44-40EC-9A21-1FC4FEA3E22E}" type="slidenum">
              <a:rPr lang="ru-RU" smtClean="0"/>
              <a:pPr/>
              <a:t>27</a:t>
            </a:fld>
            <a:endParaRPr lang="ru-RU" dirty="0"/>
          </a:p>
        </p:txBody>
      </p:sp>
    </p:spTree>
    <p:extLst>
      <p:ext uri="{BB962C8B-B14F-4D97-AF65-F5344CB8AC3E}">
        <p14:creationId xmlns:p14="http://schemas.microsoft.com/office/powerpoint/2010/main" val="24397185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BM-25 for </a:t>
            </a:r>
            <a:r>
              <a:rPr lang="en-US" dirty="0" err="1">
                <a:solidFill>
                  <a:schemeClr val="bg1"/>
                </a:solidFill>
              </a:rPr>
              <a:t>MultiClass</a:t>
            </a:r>
            <a:endParaRPr lang="ru-RU" dirty="0">
              <a:solidFill>
                <a:schemeClr val="bg1"/>
              </a:solidFill>
            </a:endParaRPr>
          </a:p>
        </p:txBody>
      </p:sp>
      <p:sp>
        <p:nvSpPr>
          <p:cNvPr id="4" name="Объект 3"/>
          <p:cNvSpPr>
            <a:spLocks noGrp="1"/>
          </p:cNvSpPr>
          <p:nvPr>
            <p:ph idx="1"/>
          </p:nvPr>
        </p:nvSpPr>
        <p:spPr/>
        <p:txBody>
          <a:bodyPr/>
          <a:lstStyle/>
          <a:p>
            <a:endParaRPr lang="ru-RU" dirty="0"/>
          </a:p>
        </p:txBody>
      </p:sp>
      <p:sp>
        <p:nvSpPr>
          <p:cNvPr id="24" name="Объект 2"/>
          <p:cNvSpPr txBox="1">
            <a:spLocks/>
          </p:cNvSpPr>
          <p:nvPr/>
        </p:nvSpPr>
        <p:spPr>
          <a:xfrm>
            <a:off x="1587600" y="2371725"/>
            <a:ext cx="21224775" cy="9507539"/>
          </a:xfrm>
          <a:prstGeom prst="rect">
            <a:avLst/>
          </a:prstGeom>
        </p:spPr>
        <p:txBody>
          <a:bodyPr vert="horz" lIns="0" tIns="0" rIns="0" bIns="0" rtlCol="0" anchor="ctr">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kern="1200">
                <a:solidFill>
                  <a:schemeClr val="tx1"/>
                </a:solidFill>
                <a:latin typeface="+mn-lt"/>
                <a:ea typeface="+mn-ea"/>
                <a:cs typeface="+mn-cs"/>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b="1" kern="1200" baseline="0">
                <a:solidFill>
                  <a:schemeClr val="tx1"/>
                </a:solidFill>
                <a:latin typeface="+mn-lt"/>
                <a:ea typeface="+mn-ea"/>
                <a:cs typeface="+mn-cs"/>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kern="1200">
                <a:solidFill>
                  <a:schemeClr val="tx1"/>
                </a:solidFill>
                <a:latin typeface="+mn-lt"/>
                <a:ea typeface="+mn-ea"/>
                <a:cs typeface="+mn-cs"/>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kern="1200">
                <a:solidFill>
                  <a:schemeClr val="tx1"/>
                </a:solidFill>
                <a:latin typeface="+mn-lt"/>
                <a:ea typeface="+mn-ea"/>
                <a:cs typeface="+mn-cs"/>
              </a:defRPr>
            </a:lvl4pPr>
            <a:lvl5pPr marL="0" marR="0" indent="0" algn="l" defTabSz="1828619" rtl="0" eaLnBrk="1" fontAlgn="auto" latinLnBrk="0" hangingPunct="1">
              <a:lnSpc>
                <a:spcPct val="100000"/>
              </a:lnSpc>
              <a:spcBef>
                <a:spcPts val="0"/>
              </a:spcBef>
              <a:spcAft>
                <a:spcPts val="600"/>
              </a:spcAft>
              <a:buClrTx/>
              <a:buSzTx/>
              <a:buFontTx/>
              <a:buNone/>
              <a:tabLst/>
              <a:defRPr sz="48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lvl="2"/>
            <a:r>
              <a:rPr lang="en-US" dirty="0">
                <a:solidFill>
                  <a:schemeClr val="bg1"/>
                </a:solidFill>
              </a:rPr>
              <a:t>A new numerical feature for every class of multi-classification</a:t>
            </a:r>
          </a:p>
          <a:p>
            <a:pPr lvl="2"/>
            <a:r>
              <a:rPr lang="en-US" dirty="0">
                <a:solidFill>
                  <a:schemeClr val="bg1"/>
                </a:solidFill>
              </a:rPr>
              <a:t>TF – frequency of a word in text</a:t>
            </a:r>
          </a:p>
          <a:p>
            <a:pPr lvl="2"/>
            <a:r>
              <a:rPr lang="en-US" dirty="0">
                <a:solidFill>
                  <a:schemeClr val="bg1"/>
                </a:solidFill>
              </a:rPr>
              <a:t>IDF – inverted frequency of a word in a “document”, where</a:t>
            </a:r>
          </a:p>
          <a:p>
            <a:pPr marL="4037" lvl="2" indent="0">
              <a:buNone/>
            </a:pPr>
            <a:r>
              <a:rPr lang="en-US" dirty="0">
                <a:solidFill>
                  <a:schemeClr val="bg1"/>
                </a:solidFill>
              </a:rPr>
              <a:t>“document” is a </a:t>
            </a:r>
            <a:r>
              <a:rPr lang="en-US" b="1" dirty="0">
                <a:solidFill>
                  <a:schemeClr val="bg1"/>
                </a:solidFill>
              </a:rPr>
              <a:t>concatenation of all texts in this class</a:t>
            </a:r>
          </a:p>
          <a:p>
            <a:pPr lvl="2"/>
            <a:r>
              <a:rPr lang="en-US" b="1" u="sng" dirty="0">
                <a:solidFill>
                  <a:schemeClr val="bg1"/>
                </a:solidFill>
              </a:rPr>
              <a:t>Most importantly</a:t>
            </a:r>
            <a:r>
              <a:rPr lang="en-US" dirty="0">
                <a:solidFill>
                  <a:schemeClr val="bg1"/>
                </a:solidFill>
              </a:rPr>
              <a:t>: calculate it “online”</a:t>
            </a:r>
          </a:p>
          <a:p>
            <a:pPr marL="4037" lvl="2" indent="0">
              <a:buNone/>
            </a:pPr>
            <a:endParaRPr lang="en-US" dirty="0">
              <a:solidFill>
                <a:schemeClr val="bg1"/>
              </a:solidFill>
            </a:endParaRPr>
          </a:p>
        </p:txBody>
      </p:sp>
      <p:sp>
        <p:nvSpPr>
          <p:cNvPr id="5" name="Footer Placeholder 4">
            <a:extLst>
              <a:ext uri="{FF2B5EF4-FFF2-40B4-BE49-F238E27FC236}">
                <a16:creationId xmlns:a16="http://schemas.microsoft.com/office/drawing/2014/main" id="{4CD6A37D-B5CD-A745-95CF-F6FEE128BEBE}"/>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6" name="Slide Number Placeholder 5">
            <a:extLst>
              <a:ext uri="{FF2B5EF4-FFF2-40B4-BE49-F238E27FC236}">
                <a16:creationId xmlns:a16="http://schemas.microsoft.com/office/drawing/2014/main" id="{707B58EC-54D8-9F48-A57C-ECB880A0BF82}"/>
              </a:ext>
            </a:extLst>
          </p:cNvPr>
          <p:cNvSpPr>
            <a:spLocks noGrp="1"/>
          </p:cNvSpPr>
          <p:nvPr>
            <p:ph type="sldNum" sz="quarter" idx="4"/>
          </p:nvPr>
        </p:nvSpPr>
        <p:spPr/>
        <p:txBody>
          <a:bodyPr/>
          <a:lstStyle/>
          <a:p>
            <a:fld id="{741C03D3-FA44-40EC-9A21-1FC4FEA3E22E}" type="slidenum">
              <a:rPr lang="ru-RU" smtClean="0"/>
              <a:pPr/>
              <a:t>28</a:t>
            </a:fld>
            <a:endParaRPr lang="ru-RU" dirty="0"/>
          </a:p>
        </p:txBody>
      </p:sp>
    </p:spTree>
    <p:extLst>
      <p:ext uri="{BB962C8B-B14F-4D97-AF65-F5344CB8AC3E}">
        <p14:creationId xmlns:p14="http://schemas.microsoft.com/office/powerpoint/2010/main" val="7074982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Object embeddings</a:t>
            </a:r>
            <a:endParaRPr lang="ru-RU" dirty="0">
              <a:solidFill>
                <a:schemeClr val="bg1"/>
              </a:solidFill>
            </a:endParaRPr>
          </a:p>
        </p:txBody>
      </p:sp>
      <p:pic>
        <p:nvPicPr>
          <p:cNvPr id="25" name="Image" descr="Image">
            <a:extLst>
              <a:ext uri="{FF2B5EF4-FFF2-40B4-BE49-F238E27FC236}">
                <a16:creationId xmlns:a16="http://schemas.microsoft.com/office/drawing/2014/main" id="{B79A7039-F9A3-3843-B2B8-6982A07610BB}"/>
              </a:ext>
            </a:extLst>
          </p:cNvPr>
          <p:cNvPicPr>
            <a:picLocks noChangeAspect="1"/>
          </p:cNvPicPr>
          <p:nvPr/>
        </p:nvPicPr>
        <p:blipFill>
          <a:blip r:embed="rId3"/>
          <a:srcRect/>
          <a:stretch>
            <a:fillRect/>
          </a:stretch>
        </p:blipFill>
        <p:spPr>
          <a:xfrm>
            <a:off x="7735334" y="4025974"/>
            <a:ext cx="4913866" cy="4892955"/>
          </a:xfrm>
          <a:prstGeom prst="rect">
            <a:avLst/>
          </a:prstGeom>
          <a:ln w="12700">
            <a:miter lim="400000"/>
          </a:ln>
          <a:effectLst>
            <a:outerShdw blurRad="254000" dist="127000" dir="5400000" rotWithShape="0">
              <a:srgbClr val="000000">
                <a:alpha val="70000"/>
              </a:srgbClr>
            </a:outerShdw>
          </a:effectLst>
        </p:spPr>
      </p:pic>
      <p:sp>
        <p:nvSpPr>
          <p:cNvPr id="8" name="Right Arrow 7">
            <a:extLst>
              <a:ext uri="{FF2B5EF4-FFF2-40B4-BE49-F238E27FC236}">
                <a16:creationId xmlns:a16="http://schemas.microsoft.com/office/drawing/2014/main" id="{2F8ED4AC-3698-4948-8B35-6A2C4B59B0FB}"/>
              </a:ext>
            </a:extLst>
          </p:cNvPr>
          <p:cNvSpPr/>
          <p:nvPr/>
        </p:nvSpPr>
        <p:spPr>
          <a:xfrm>
            <a:off x="13430816" y="5796781"/>
            <a:ext cx="2914650" cy="1543050"/>
          </a:xfrm>
          <a:prstGeom prst="rightArrow">
            <a:avLst/>
          </a:prstGeom>
          <a:solidFill>
            <a:schemeClr val="bg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en-RU" sz="3200" dirty="0">
              <a:ln w="0"/>
              <a:solidFill>
                <a:schemeClr val="tx1"/>
              </a:solidFill>
            </a:endParaRPr>
          </a:p>
        </p:txBody>
      </p:sp>
      <p:sp>
        <p:nvSpPr>
          <p:cNvPr id="10" name="TextBox 9">
            <a:extLst>
              <a:ext uri="{FF2B5EF4-FFF2-40B4-BE49-F238E27FC236}">
                <a16:creationId xmlns:a16="http://schemas.microsoft.com/office/drawing/2014/main" id="{A011C704-0D4C-B34E-B6F2-F577612B3FC8}"/>
              </a:ext>
            </a:extLst>
          </p:cNvPr>
          <p:cNvSpPr txBox="1"/>
          <p:nvPr/>
        </p:nvSpPr>
        <p:spPr>
          <a:xfrm>
            <a:off x="17127082" y="6004024"/>
            <a:ext cx="6229350" cy="1246138"/>
          </a:xfrm>
          <a:prstGeom prst="rect">
            <a:avLst/>
          </a:prstGeom>
          <a:noFill/>
        </p:spPr>
        <p:txBody>
          <a:bodyPr wrap="square" lIns="0" tIns="0" rIns="0" bIns="0" rtlCol="0">
            <a:noAutofit/>
          </a:bodyPr>
          <a:lstStyle/>
          <a:p>
            <a:r>
              <a:rPr lang="en-RU" sz="6000" dirty="0">
                <a:solidFill>
                  <a:schemeClr val="bg1"/>
                </a:solidFill>
              </a:rPr>
              <a:t>{x</a:t>
            </a:r>
            <a:r>
              <a:rPr lang="en-RU" sz="6000" baseline="-25000" dirty="0">
                <a:solidFill>
                  <a:schemeClr val="bg1"/>
                </a:solidFill>
              </a:rPr>
              <a:t>1</a:t>
            </a:r>
            <a:r>
              <a:rPr lang="en-RU" sz="6000" dirty="0">
                <a:solidFill>
                  <a:schemeClr val="bg1"/>
                </a:solidFill>
              </a:rPr>
              <a:t>, x</a:t>
            </a:r>
            <a:r>
              <a:rPr lang="en-RU" sz="6000" baseline="-25000" dirty="0">
                <a:solidFill>
                  <a:schemeClr val="bg1"/>
                </a:solidFill>
              </a:rPr>
              <a:t>2</a:t>
            </a:r>
            <a:r>
              <a:rPr lang="en-RU" sz="6000" dirty="0">
                <a:solidFill>
                  <a:schemeClr val="bg1"/>
                </a:solidFill>
              </a:rPr>
              <a:t>, x</a:t>
            </a:r>
            <a:r>
              <a:rPr lang="en-RU" sz="6000" baseline="-25000" dirty="0">
                <a:solidFill>
                  <a:schemeClr val="bg1"/>
                </a:solidFill>
              </a:rPr>
              <a:t>3</a:t>
            </a:r>
            <a:r>
              <a:rPr lang="en-RU" sz="6000" dirty="0">
                <a:solidFill>
                  <a:schemeClr val="bg1"/>
                </a:solidFill>
              </a:rPr>
              <a:t>,…., x</a:t>
            </a:r>
            <a:r>
              <a:rPr lang="en-RU" sz="6000" baseline="-25000" dirty="0">
                <a:solidFill>
                  <a:schemeClr val="bg1"/>
                </a:solidFill>
              </a:rPr>
              <a:t>N</a:t>
            </a:r>
            <a:r>
              <a:rPr lang="en-RU" sz="6000" dirty="0">
                <a:solidFill>
                  <a:schemeClr val="bg1"/>
                </a:solidFill>
              </a:rPr>
              <a:t>}</a:t>
            </a:r>
          </a:p>
        </p:txBody>
      </p:sp>
      <p:sp>
        <p:nvSpPr>
          <p:cNvPr id="11" name="TextBox 10">
            <a:extLst>
              <a:ext uri="{FF2B5EF4-FFF2-40B4-BE49-F238E27FC236}">
                <a16:creationId xmlns:a16="http://schemas.microsoft.com/office/drawing/2014/main" id="{588529B8-BA4B-5447-8CEE-917B5E64C1F5}"/>
              </a:ext>
            </a:extLst>
          </p:cNvPr>
          <p:cNvSpPr txBox="1"/>
          <p:nvPr/>
        </p:nvSpPr>
        <p:spPr>
          <a:xfrm>
            <a:off x="857151" y="5082406"/>
            <a:ext cx="2400300" cy="2971800"/>
          </a:xfrm>
          <a:prstGeom prst="rect">
            <a:avLst/>
          </a:prstGeom>
          <a:noFill/>
        </p:spPr>
        <p:txBody>
          <a:bodyPr wrap="square" lIns="0" tIns="0" rIns="0" bIns="0" rtlCol="0">
            <a:noAutofit/>
          </a:bodyPr>
          <a:lstStyle/>
          <a:p>
            <a:r>
              <a:rPr lang="en-RU" sz="23900" dirty="0">
                <a:solidFill>
                  <a:sysClr val="windowText" lastClr="000000"/>
                </a:solidFill>
              </a:rPr>
              <a:t>🐶</a:t>
            </a:r>
            <a:endParaRPr lang="en-RU" sz="3200" dirty="0">
              <a:solidFill>
                <a:sysClr val="windowText" lastClr="000000"/>
              </a:solidFill>
            </a:endParaRPr>
          </a:p>
        </p:txBody>
      </p:sp>
      <p:sp>
        <p:nvSpPr>
          <p:cNvPr id="30" name="Right Arrow 29">
            <a:extLst>
              <a:ext uri="{FF2B5EF4-FFF2-40B4-BE49-F238E27FC236}">
                <a16:creationId xmlns:a16="http://schemas.microsoft.com/office/drawing/2014/main" id="{336224E9-D9BE-4D49-9DAC-A0874C298CEE}"/>
              </a:ext>
            </a:extLst>
          </p:cNvPr>
          <p:cNvSpPr/>
          <p:nvPr/>
        </p:nvSpPr>
        <p:spPr>
          <a:xfrm>
            <a:off x="4519091" y="5796781"/>
            <a:ext cx="2914650" cy="1543050"/>
          </a:xfrm>
          <a:prstGeom prst="rightArrow">
            <a:avLst/>
          </a:prstGeom>
          <a:solidFill>
            <a:schemeClr val="bg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en-RU" sz="3200" dirty="0">
              <a:ln w="0"/>
              <a:solidFill>
                <a:schemeClr val="tx1"/>
              </a:solidFill>
            </a:endParaRPr>
          </a:p>
        </p:txBody>
      </p:sp>
      <p:sp>
        <p:nvSpPr>
          <p:cNvPr id="3" name="TextBox 2">
            <a:extLst>
              <a:ext uri="{FF2B5EF4-FFF2-40B4-BE49-F238E27FC236}">
                <a16:creationId xmlns:a16="http://schemas.microsoft.com/office/drawing/2014/main" id="{FD895C02-C2C3-834E-BAF6-B0B6024F6319}"/>
              </a:ext>
            </a:extLst>
          </p:cNvPr>
          <p:cNvSpPr txBox="1"/>
          <p:nvPr/>
        </p:nvSpPr>
        <p:spPr>
          <a:xfrm>
            <a:off x="1712422" y="9559636"/>
            <a:ext cx="16509076" cy="2410691"/>
          </a:xfrm>
          <a:prstGeom prst="rect">
            <a:avLst/>
          </a:prstGeom>
          <a:noFill/>
        </p:spPr>
        <p:txBody>
          <a:bodyPr wrap="square" lIns="0" tIns="0" rIns="0" bIns="0" rtlCol="0">
            <a:noAutofit/>
          </a:bodyPr>
          <a:lstStyle/>
          <a:p>
            <a:pPr algn="l"/>
            <a:r>
              <a:rPr lang="en-RU" sz="3200" dirty="0">
                <a:solidFill>
                  <a:schemeClr val="bg1"/>
                </a:solidFill>
              </a:rPr>
              <a:t>For example well known text embeddings: Word2Vec, DSSM, BERT, GPT and another language models.</a:t>
            </a:r>
          </a:p>
        </p:txBody>
      </p:sp>
      <p:sp>
        <p:nvSpPr>
          <p:cNvPr id="5" name="Footer Placeholder 4">
            <a:extLst>
              <a:ext uri="{FF2B5EF4-FFF2-40B4-BE49-F238E27FC236}">
                <a16:creationId xmlns:a16="http://schemas.microsoft.com/office/drawing/2014/main" id="{D4B4BCE0-50BF-634B-8EDB-353593BB16D9}"/>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6" name="Slide Number Placeholder 5">
            <a:extLst>
              <a:ext uri="{FF2B5EF4-FFF2-40B4-BE49-F238E27FC236}">
                <a16:creationId xmlns:a16="http://schemas.microsoft.com/office/drawing/2014/main" id="{B1DC0BD8-E709-EF49-91E6-D2A01BC7E97A}"/>
              </a:ext>
            </a:extLst>
          </p:cNvPr>
          <p:cNvSpPr>
            <a:spLocks noGrp="1"/>
          </p:cNvSpPr>
          <p:nvPr>
            <p:ph type="sldNum" sz="quarter" idx="4"/>
          </p:nvPr>
        </p:nvSpPr>
        <p:spPr/>
        <p:txBody>
          <a:bodyPr/>
          <a:lstStyle/>
          <a:p>
            <a:fld id="{741C03D3-FA44-40EC-9A21-1FC4FEA3E22E}" type="slidenum">
              <a:rPr lang="ru-RU" smtClean="0"/>
              <a:pPr/>
              <a:t>29</a:t>
            </a:fld>
            <a:endParaRPr lang="ru-RU" dirty="0"/>
          </a:p>
        </p:txBody>
      </p:sp>
    </p:spTree>
    <p:extLst>
      <p:ext uri="{BB962C8B-B14F-4D97-AF65-F5344CB8AC3E}">
        <p14:creationId xmlns:p14="http://schemas.microsoft.com/office/powerpoint/2010/main" val="14572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Tutorial notebook: practical part</a:t>
            </a:r>
            <a:endParaRPr lang="ru-RU" dirty="0">
              <a:solidFill>
                <a:schemeClr val="bg1"/>
              </a:solidFill>
            </a:endParaRPr>
          </a:p>
        </p:txBody>
      </p:sp>
      <p:sp>
        <p:nvSpPr>
          <p:cNvPr id="4" name="Footer Placeholder 3">
            <a:extLst>
              <a:ext uri="{FF2B5EF4-FFF2-40B4-BE49-F238E27FC236}">
                <a16:creationId xmlns:a16="http://schemas.microsoft.com/office/drawing/2014/main" id="{3255CCB6-7151-C446-A3C1-C46C67BD1A68}"/>
              </a:ext>
            </a:extLst>
          </p:cNvPr>
          <p:cNvSpPr>
            <a:spLocks noGrp="1"/>
          </p:cNvSpPr>
          <p:nvPr>
            <p:ph type="ftr" sz="quarter" idx="3"/>
          </p:nvPr>
        </p:nvSpPr>
        <p:spPr/>
        <p:txBody>
          <a:bodyPr/>
          <a:lstStyle/>
          <a:p>
            <a:endParaRPr lang="ru-RU" sz="2400" dirty="0">
              <a:solidFill>
                <a:schemeClr val="bg1"/>
              </a:solidFill>
            </a:endParaRPr>
          </a:p>
        </p:txBody>
      </p:sp>
      <p:sp>
        <p:nvSpPr>
          <p:cNvPr id="5" name="Slide Number Placeholder 4">
            <a:extLst>
              <a:ext uri="{FF2B5EF4-FFF2-40B4-BE49-F238E27FC236}">
                <a16:creationId xmlns:a16="http://schemas.microsoft.com/office/drawing/2014/main" id="{6546B8F5-6C79-7542-8A74-18C5652CFFAB}"/>
              </a:ext>
            </a:extLst>
          </p:cNvPr>
          <p:cNvSpPr>
            <a:spLocks noGrp="1"/>
          </p:cNvSpPr>
          <p:nvPr>
            <p:ph type="sldNum" sz="quarter" idx="4"/>
          </p:nvPr>
        </p:nvSpPr>
        <p:spPr/>
        <p:txBody>
          <a:bodyPr/>
          <a:lstStyle/>
          <a:p>
            <a:fld id="{741C03D3-FA44-40EC-9A21-1FC4FEA3E22E}" type="slidenum">
              <a:rPr lang="ru-RU" smtClean="0"/>
              <a:pPr/>
              <a:t>3</a:t>
            </a:fld>
            <a:endParaRPr lang="ru-RU" dirty="0"/>
          </a:p>
        </p:txBody>
      </p:sp>
      <p:sp>
        <p:nvSpPr>
          <p:cNvPr id="6" name="Content Placeholder 5">
            <a:extLst>
              <a:ext uri="{FF2B5EF4-FFF2-40B4-BE49-F238E27FC236}">
                <a16:creationId xmlns:a16="http://schemas.microsoft.com/office/drawing/2014/main" id="{9C7893A4-287A-F74D-B054-3E25969858FD}"/>
              </a:ext>
            </a:extLst>
          </p:cNvPr>
          <p:cNvSpPr>
            <a:spLocks noGrp="1"/>
          </p:cNvSpPr>
          <p:nvPr>
            <p:ph idx="1"/>
          </p:nvPr>
        </p:nvSpPr>
        <p:spPr/>
        <p:txBody>
          <a:bodyPr/>
          <a:lstStyle/>
          <a:p>
            <a:pPr lvl="1"/>
            <a:r>
              <a:rPr lang="en-GB" dirty="0">
                <a:solidFill>
                  <a:schemeClr val="bg1"/>
                </a:solidFill>
              </a:rPr>
              <a:t>Run locally (</a:t>
            </a:r>
            <a:r>
              <a:rPr lang="en-GB" dirty="0" err="1">
                <a:solidFill>
                  <a:schemeClr val="bg1"/>
                </a:solidFill>
              </a:rPr>
              <a:t>Cuda</a:t>
            </a:r>
            <a:r>
              <a:rPr lang="en-GB" dirty="0">
                <a:solidFill>
                  <a:schemeClr val="bg1"/>
                </a:solidFill>
              </a:rPr>
              <a:t> GPU expected)</a:t>
            </a:r>
          </a:p>
          <a:p>
            <a:r>
              <a:rPr lang="en-GB" dirty="0">
                <a:solidFill>
                  <a:schemeClr val="bg1"/>
                </a:solidFill>
              </a:rPr>
              <a:t>git clone  </a:t>
            </a:r>
            <a:r>
              <a:rPr lang="en-GB" dirty="0">
                <a:solidFill>
                  <a:schemeClr val="bg1"/>
                </a:solidFill>
                <a:hlinkClick r:id="rId3">
                  <a:extLst>
                    <a:ext uri="{A12FA001-AC4F-418D-AE19-62706E023703}">
                      <ahyp:hlinkClr xmlns:ahyp="http://schemas.microsoft.com/office/drawing/2018/hyperlinkcolor" val="tx"/>
                    </a:ext>
                  </a:extLst>
                </a:hlinkClick>
              </a:rPr>
              <a:t>https://github.com/catboost/tutorials.git</a:t>
            </a:r>
            <a:r>
              <a:rPr lang="en-GB" dirty="0">
                <a:solidFill>
                  <a:schemeClr val="bg1"/>
                </a:solidFill>
              </a:rPr>
              <a:t> &amp;&amp; </a:t>
            </a:r>
          </a:p>
          <a:p>
            <a:r>
              <a:rPr lang="en-GB" dirty="0">
                <a:solidFill>
                  <a:schemeClr val="bg1"/>
                </a:solidFill>
              </a:rPr>
              <a:t>cd events/2020_odsc_west</a:t>
            </a:r>
          </a:p>
          <a:p>
            <a:r>
              <a:rPr lang="en-GB" dirty="0">
                <a:solidFill>
                  <a:schemeClr val="bg1"/>
                </a:solidFill>
              </a:rPr>
              <a:t>Or download by direct link  </a:t>
            </a:r>
            <a:r>
              <a:rPr lang="en-GB" dirty="0">
                <a:solidFill>
                  <a:schemeClr val="bg1"/>
                </a:solidFill>
                <a:hlinkClick r:id="rId4">
                  <a:extLst>
                    <a:ext uri="{A12FA001-AC4F-418D-AE19-62706E023703}">
                      <ahyp:hlinkClr xmlns:ahyp="http://schemas.microsoft.com/office/drawing/2018/hyperlinkcolor" val="tx"/>
                    </a:ext>
                  </a:extLst>
                </a:hlinkClick>
              </a:rPr>
              <a:t>https://bit.ly/34GXw2</a:t>
            </a:r>
            <a:r>
              <a:rPr lang="en-GB" dirty="0">
                <a:solidFill>
                  <a:schemeClr val="bg1"/>
                </a:solidFill>
                <a:hlinkClick r:id="rId4">
                  <a:extLst>
                    <a:ext uri="{A12FA001-AC4F-418D-AE19-62706E023703}">
                      <ahyp:hlinkClr xmlns:ahyp="http://schemas.microsoft.com/office/drawing/2018/hyperlinkcolor" val="tx"/>
                    </a:ext>
                  </a:extLst>
                </a:hlinkClick>
              </a:rPr>
              <a:t>3</a:t>
            </a:r>
            <a:endParaRPr lang="en-GB" dirty="0">
              <a:solidFill>
                <a:schemeClr val="bg1"/>
              </a:solidFill>
            </a:endParaRPr>
          </a:p>
          <a:p>
            <a:pPr lvl="1"/>
            <a:endParaRPr lang="en-GB" dirty="0">
              <a:solidFill>
                <a:schemeClr val="bg1"/>
              </a:solidFill>
            </a:endParaRPr>
          </a:p>
          <a:p>
            <a:pPr lvl="1"/>
            <a:r>
              <a:rPr lang="en-GB" dirty="0">
                <a:solidFill>
                  <a:schemeClr val="bg1"/>
                </a:solidFill>
              </a:rPr>
              <a:t>Run online in </a:t>
            </a:r>
            <a:r>
              <a:rPr lang="en-GB" dirty="0" err="1">
                <a:solidFill>
                  <a:schemeClr val="bg1"/>
                </a:solidFill>
              </a:rPr>
              <a:t>collaboratory</a:t>
            </a:r>
            <a:endParaRPr lang="en-GB" dirty="0">
              <a:solidFill>
                <a:schemeClr val="bg1"/>
              </a:solidFill>
            </a:endParaRPr>
          </a:p>
          <a:p>
            <a:r>
              <a:rPr lang="en-GB" dirty="0">
                <a:solidFill>
                  <a:schemeClr val="bg1"/>
                </a:solidFill>
                <a:hlinkClick r:id="rId5">
                  <a:extLst>
                    <a:ext uri="{A12FA001-AC4F-418D-AE19-62706E023703}">
                      <ahyp:hlinkClr xmlns:ahyp="http://schemas.microsoft.com/office/drawing/2018/hyperlinkcolor" val="tx"/>
                    </a:ext>
                  </a:extLst>
                </a:hlinkClick>
              </a:rPr>
              <a:t>https://colab.research.google.com/github/catboost/catboost/blob/master/events/2020_odsc_west/text_features.ipynb</a:t>
            </a:r>
            <a:r>
              <a:rPr lang="en-GB" dirty="0">
                <a:solidFill>
                  <a:schemeClr val="bg1"/>
                </a:solidFill>
              </a:rPr>
              <a:t> </a:t>
            </a:r>
          </a:p>
          <a:p>
            <a:r>
              <a:rPr lang="en-GB" dirty="0">
                <a:solidFill>
                  <a:schemeClr val="bg1"/>
                </a:solidFill>
              </a:rPr>
              <a:t>Shorter </a:t>
            </a:r>
            <a:r>
              <a:rPr lang="en-GB" dirty="0" err="1">
                <a:solidFill>
                  <a:schemeClr val="bg1"/>
                </a:solidFill>
              </a:rPr>
              <a:t>url</a:t>
            </a:r>
            <a:r>
              <a:rPr lang="en-GB" dirty="0">
                <a:solidFill>
                  <a:schemeClr val="bg1"/>
                </a:solidFill>
              </a:rPr>
              <a:t>:  </a:t>
            </a:r>
          </a:p>
          <a:p>
            <a:r>
              <a:rPr lang="en-GB" dirty="0">
                <a:solidFill>
                  <a:schemeClr val="bg1"/>
                </a:solidFill>
                <a:hlinkClick r:id="rId6">
                  <a:extLst>
                    <a:ext uri="{A12FA001-AC4F-418D-AE19-62706E023703}">
                      <ahyp:hlinkClr xmlns:ahyp="http://schemas.microsoft.com/office/drawing/2018/hyperlinkcolor" val="tx"/>
                    </a:ext>
                  </a:extLst>
                </a:hlinkClick>
              </a:rPr>
              <a:t>https://clck.ru/Rg5qt</a:t>
            </a:r>
            <a:r>
              <a:rPr lang="en-GB" dirty="0">
                <a:solidFill>
                  <a:schemeClr val="bg1"/>
                </a:solidFill>
              </a:rPr>
              <a:t> </a:t>
            </a:r>
            <a:endParaRPr lang="en-RU" dirty="0">
              <a:solidFill>
                <a:schemeClr val="bg1"/>
              </a:solidFill>
            </a:endParaRPr>
          </a:p>
        </p:txBody>
      </p:sp>
    </p:spTree>
    <p:extLst>
      <p:ext uri="{BB962C8B-B14F-4D97-AF65-F5344CB8AC3E}">
        <p14:creationId xmlns:p14="http://schemas.microsoft.com/office/powerpoint/2010/main" val="2351452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Linear discriminant analysis</a:t>
            </a:r>
            <a:endParaRPr lang="ru-RU" dirty="0">
              <a:solidFill>
                <a:schemeClr val="bg1"/>
              </a:solidFill>
            </a:endParaRPr>
          </a:p>
        </p:txBody>
      </p:sp>
      <p:pic>
        <p:nvPicPr>
          <p:cNvPr id="3074" name="Picture 2">
            <a:extLst>
              <a:ext uri="{FF2B5EF4-FFF2-40B4-BE49-F238E27FC236}">
                <a16:creationId xmlns:a16="http://schemas.microsoft.com/office/drawing/2014/main" id="{FDF377B5-0EC6-BA44-8D70-820956DC45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91913" y="3434687"/>
            <a:ext cx="11120437" cy="737719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EC031550-8F36-DC4C-94B8-A5889323CE53}"/>
              </a:ext>
            </a:extLst>
          </p:cNvPr>
          <p:cNvPicPr>
            <a:picLocks noChangeAspect="1"/>
          </p:cNvPicPr>
          <p:nvPr/>
        </p:nvPicPr>
        <p:blipFill>
          <a:blip r:embed="rId4"/>
          <a:stretch>
            <a:fillRect/>
          </a:stretch>
        </p:blipFill>
        <p:spPr>
          <a:xfrm>
            <a:off x="1587600" y="6229350"/>
            <a:ext cx="7213600" cy="1257300"/>
          </a:xfrm>
          <a:prstGeom prst="rect">
            <a:avLst/>
          </a:prstGeom>
        </p:spPr>
      </p:pic>
      <p:sp>
        <p:nvSpPr>
          <p:cNvPr id="5" name="Rectangle 4">
            <a:extLst>
              <a:ext uri="{FF2B5EF4-FFF2-40B4-BE49-F238E27FC236}">
                <a16:creationId xmlns:a16="http://schemas.microsoft.com/office/drawing/2014/main" id="{2CFA6D93-714C-AD4A-8520-8CC4FF764203}"/>
              </a:ext>
            </a:extLst>
          </p:cNvPr>
          <p:cNvSpPr/>
          <p:nvPr/>
        </p:nvSpPr>
        <p:spPr>
          <a:xfrm>
            <a:off x="10306051" y="11196801"/>
            <a:ext cx="12934950" cy="461665"/>
          </a:xfrm>
          <a:prstGeom prst="rect">
            <a:avLst/>
          </a:prstGeom>
        </p:spPr>
        <p:txBody>
          <a:bodyPr wrap="square">
            <a:spAutoFit/>
          </a:bodyPr>
          <a:lstStyle/>
          <a:p>
            <a:r>
              <a:rPr lang="en-GB" sz="2400" dirty="0">
                <a:solidFill>
                  <a:srgbClr val="2892FF"/>
                </a:solidFill>
                <a:latin typeface="Helvetica Neue" panose="02000503000000020004" pitchFamily="2" charset="0"/>
              </a:rPr>
              <a:t>https://</a:t>
            </a:r>
            <a:r>
              <a:rPr lang="en-GB" sz="2400" dirty="0" err="1">
                <a:solidFill>
                  <a:srgbClr val="2892FF"/>
                </a:solidFill>
                <a:latin typeface="Helvetica Neue" panose="02000503000000020004" pitchFamily="2" charset="0"/>
              </a:rPr>
              <a:t>raw.githubusercontent.com</a:t>
            </a:r>
            <a:r>
              <a:rPr lang="en-GB" sz="2400" dirty="0">
                <a:solidFill>
                  <a:srgbClr val="2892FF"/>
                </a:solidFill>
                <a:latin typeface="Helvetica Neue" panose="02000503000000020004" pitchFamily="2" charset="0"/>
              </a:rPr>
              <a:t>/</a:t>
            </a:r>
            <a:r>
              <a:rPr lang="en-GB" sz="2400" dirty="0" err="1">
                <a:solidFill>
                  <a:srgbClr val="2892FF"/>
                </a:solidFill>
                <a:latin typeface="Helvetica Neue" panose="02000503000000020004" pitchFamily="2" charset="0"/>
              </a:rPr>
              <a:t>eigenfoo</a:t>
            </a:r>
            <a:r>
              <a:rPr lang="en-GB" sz="2400" dirty="0">
                <a:solidFill>
                  <a:srgbClr val="2892FF"/>
                </a:solidFill>
                <a:latin typeface="Helvetica Neue" panose="02000503000000020004" pitchFamily="2" charset="0"/>
              </a:rPr>
              <a:t>/</a:t>
            </a:r>
            <a:r>
              <a:rPr lang="en-GB" sz="2400" dirty="0" err="1">
                <a:solidFill>
                  <a:srgbClr val="2892FF"/>
                </a:solidFill>
                <a:latin typeface="Helvetica Neue" panose="02000503000000020004" pitchFamily="2" charset="0"/>
              </a:rPr>
              <a:t>eigenfoo.xyz</a:t>
            </a:r>
            <a:r>
              <a:rPr lang="en-GB" sz="2400" dirty="0">
                <a:solidFill>
                  <a:srgbClr val="2892FF"/>
                </a:solidFill>
                <a:latin typeface="Helvetica Neue" panose="02000503000000020004" pitchFamily="2" charset="0"/>
              </a:rPr>
              <a:t>/master/assets/images/</a:t>
            </a:r>
            <a:r>
              <a:rPr lang="en-GB" sz="2400" dirty="0" err="1">
                <a:solidFill>
                  <a:srgbClr val="2892FF"/>
                </a:solidFill>
                <a:latin typeface="Helvetica Neue" panose="02000503000000020004" pitchFamily="2" charset="0"/>
              </a:rPr>
              <a:t>lda-pic.png</a:t>
            </a:r>
            <a:endParaRPr lang="en-GB" sz="2400" dirty="0">
              <a:solidFill>
                <a:srgbClr val="2892FF"/>
              </a:solidFill>
              <a:effectLst/>
              <a:latin typeface="Helvetica Neue" panose="02000503000000020004" pitchFamily="2" charset="0"/>
            </a:endParaRPr>
          </a:p>
        </p:txBody>
      </p:sp>
      <p:sp>
        <p:nvSpPr>
          <p:cNvPr id="6" name="Footer Placeholder 5">
            <a:extLst>
              <a:ext uri="{FF2B5EF4-FFF2-40B4-BE49-F238E27FC236}">
                <a16:creationId xmlns:a16="http://schemas.microsoft.com/office/drawing/2014/main" id="{9E12E1E4-68AD-7A49-AB39-82177FD11BCF}"/>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7" name="Slide Number Placeholder 6">
            <a:extLst>
              <a:ext uri="{FF2B5EF4-FFF2-40B4-BE49-F238E27FC236}">
                <a16:creationId xmlns:a16="http://schemas.microsoft.com/office/drawing/2014/main" id="{4A969644-4E21-7B48-8735-2F20C9ED2A68}"/>
              </a:ext>
            </a:extLst>
          </p:cNvPr>
          <p:cNvSpPr>
            <a:spLocks noGrp="1"/>
          </p:cNvSpPr>
          <p:nvPr>
            <p:ph type="sldNum" sz="quarter" idx="4"/>
          </p:nvPr>
        </p:nvSpPr>
        <p:spPr/>
        <p:txBody>
          <a:bodyPr/>
          <a:lstStyle/>
          <a:p>
            <a:fld id="{741C03D3-FA44-40EC-9A21-1FC4FEA3E22E}" type="slidenum">
              <a:rPr lang="ru-RU" smtClean="0"/>
              <a:pPr/>
              <a:t>30</a:t>
            </a:fld>
            <a:endParaRPr lang="ru-RU" dirty="0"/>
          </a:p>
        </p:txBody>
      </p:sp>
    </p:spTree>
    <p:extLst>
      <p:ext uri="{BB962C8B-B14F-4D97-AF65-F5344CB8AC3E}">
        <p14:creationId xmlns:p14="http://schemas.microsoft.com/office/powerpoint/2010/main" val="32680092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err="1">
                <a:solidFill>
                  <a:schemeClr val="bg1"/>
                </a:solidFill>
              </a:rPr>
              <a:t>kNN</a:t>
            </a:r>
            <a:endParaRPr lang="ru-RU" dirty="0">
              <a:solidFill>
                <a:schemeClr val="bg1"/>
              </a:solidFill>
            </a:endParaRPr>
          </a:p>
        </p:txBody>
      </p:sp>
      <p:sp>
        <p:nvSpPr>
          <p:cNvPr id="3" name="TextBox 2">
            <a:extLst>
              <a:ext uri="{FF2B5EF4-FFF2-40B4-BE49-F238E27FC236}">
                <a16:creationId xmlns:a16="http://schemas.microsoft.com/office/drawing/2014/main" id="{F02B62D8-4C41-0541-ADE2-2A46ECFEC599}"/>
              </a:ext>
            </a:extLst>
          </p:cNvPr>
          <p:cNvSpPr txBox="1"/>
          <p:nvPr/>
        </p:nvSpPr>
        <p:spPr>
          <a:xfrm>
            <a:off x="5353050" y="12522747"/>
            <a:ext cx="15240000" cy="723900"/>
          </a:xfrm>
          <a:prstGeom prst="rect">
            <a:avLst/>
          </a:prstGeom>
          <a:noFill/>
        </p:spPr>
        <p:txBody>
          <a:bodyPr wrap="square" lIns="0" tIns="0" rIns="0" bIns="0" rtlCol="0">
            <a:noAutofit/>
          </a:bodyPr>
          <a:lstStyle/>
          <a:p>
            <a:r>
              <a:rPr lang="en-GB" sz="1600" dirty="0">
                <a:solidFill>
                  <a:schemeClr val="bg1"/>
                </a:solidFill>
              </a:rPr>
              <a:t>A Deep Non-Linear Feature Mapping for Large-Margin </a:t>
            </a:r>
            <a:r>
              <a:rPr lang="en-GB" sz="1600" dirty="0" err="1">
                <a:solidFill>
                  <a:schemeClr val="bg1"/>
                </a:solidFill>
              </a:rPr>
              <a:t>kNN</a:t>
            </a:r>
            <a:r>
              <a:rPr lang="en-GB" sz="1600" dirty="0">
                <a:solidFill>
                  <a:schemeClr val="bg1"/>
                </a:solidFill>
              </a:rPr>
              <a:t> Classification - Scientific Figure on ResearchGate.</a:t>
            </a:r>
          </a:p>
          <a:p>
            <a:r>
              <a:rPr lang="en-GB" sz="1600" dirty="0">
                <a:solidFill>
                  <a:schemeClr val="bg1"/>
                </a:solidFill>
              </a:rPr>
              <a:t>Available from: https://</a:t>
            </a:r>
            <a:r>
              <a:rPr lang="en-GB" sz="1600" dirty="0" err="1">
                <a:solidFill>
                  <a:schemeClr val="bg1"/>
                </a:solidFill>
              </a:rPr>
              <a:t>www.researchgate.net</a:t>
            </a:r>
            <a:r>
              <a:rPr lang="en-GB" sz="1600" dirty="0">
                <a:solidFill>
                  <a:schemeClr val="bg1"/>
                </a:solidFill>
              </a:rPr>
              <a:t>/figure/Two-dimensional-embedding-of-10-000-MNIST-test-data-using-the-Deep-Neural-Network-kNN_fig9_22076648</a:t>
            </a:r>
            <a:endParaRPr lang="en-RU" sz="1600" dirty="0">
              <a:solidFill>
                <a:schemeClr val="bg1"/>
              </a:solidFill>
            </a:endParaRPr>
          </a:p>
        </p:txBody>
      </p:sp>
      <p:pic>
        <p:nvPicPr>
          <p:cNvPr id="4098" name="Picture 2" descr="Two-dimensional embedding of 10,000 MNIST test data using the Deep Neural Network kNN classifier (DNet-kNN).">
            <a:extLst>
              <a:ext uri="{FF2B5EF4-FFF2-40B4-BE49-F238E27FC236}">
                <a16:creationId xmlns:a16="http://schemas.microsoft.com/office/drawing/2014/main" id="{2DE8FED2-2DA5-6148-B820-4B6A3670C1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93475" y="2413396"/>
            <a:ext cx="11852275" cy="888920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D84057E-0FA3-FD48-A4AA-9D492B13656F}"/>
              </a:ext>
            </a:extLst>
          </p:cNvPr>
          <p:cNvSpPr txBox="1"/>
          <p:nvPr/>
        </p:nvSpPr>
        <p:spPr>
          <a:xfrm>
            <a:off x="1587600" y="3333750"/>
            <a:ext cx="7257142" cy="5543550"/>
          </a:xfrm>
          <a:prstGeom prst="rect">
            <a:avLst/>
          </a:prstGeom>
          <a:noFill/>
        </p:spPr>
        <p:txBody>
          <a:bodyPr wrap="square" lIns="0" tIns="0" rIns="0" bIns="0" rtlCol="0">
            <a:noAutofit/>
          </a:bodyPr>
          <a:lstStyle/>
          <a:p>
            <a:pPr algn="l"/>
            <a:r>
              <a:rPr lang="en-RU" sz="4000" dirty="0">
                <a:solidFill>
                  <a:schemeClr val="bg1"/>
                </a:solidFill>
              </a:rPr>
              <a:t>Online feature estimation.</a:t>
            </a:r>
          </a:p>
          <a:p>
            <a:pPr algn="l"/>
            <a:r>
              <a:rPr lang="en-RU" sz="4000" dirty="0">
                <a:solidFill>
                  <a:schemeClr val="bg1"/>
                </a:solidFill>
              </a:rPr>
              <a:t>For each object in permutation:</a:t>
            </a:r>
          </a:p>
          <a:p>
            <a:pPr marL="514350" indent="-514350" algn="l">
              <a:buFont typeface="+mj-lt"/>
              <a:buAutoNum type="arabicPeriod"/>
            </a:pPr>
            <a:r>
              <a:rPr lang="en-RU" sz="4000" dirty="0">
                <a:solidFill>
                  <a:schemeClr val="bg1"/>
                </a:solidFill>
              </a:rPr>
              <a:t>Query k-nearest neighbours</a:t>
            </a:r>
          </a:p>
          <a:p>
            <a:pPr marL="514350" indent="-514350" algn="l">
              <a:buFont typeface="+mj-lt"/>
              <a:buAutoNum type="arabicPeriod"/>
            </a:pPr>
            <a:r>
              <a:rPr lang="en-RU" sz="4000" dirty="0">
                <a:solidFill>
                  <a:schemeClr val="bg1"/>
                </a:solidFill>
              </a:rPr>
              <a:t>Get classes </a:t>
            </a:r>
            <a:r>
              <a:rPr lang="en-GB" sz="4000" dirty="0">
                <a:solidFill>
                  <a:schemeClr val="bg1"/>
                </a:solidFill>
              </a:rPr>
              <a:t>for found neighbours</a:t>
            </a:r>
          </a:p>
          <a:p>
            <a:pPr marL="514350" indent="-514350" algn="l">
              <a:buFont typeface="+mj-lt"/>
              <a:buAutoNum type="arabicPeriod"/>
            </a:pPr>
            <a:r>
              <a:rPr lang="en-GB" sz="4000" dirty="0">
                <a:solidFill>
                  <a:schemeClr val="bg1"/>
                </a:solidFill>
              </a:rPr>
              <a:t>Treat class-frequencies as features for CatBoost</a:t>
            </a:r>
          </a:p>
          <a:p>
            <a:pPr marL="514350" indent="-514350" algn="l">
              <a:buFont typeface="+mj-lt"/>
              <a:buAutoNum type="arabicPeriod"/>
            </a:pPr>
            <a:r>
              <a:rPr lang="en-GB" sz="4000" dirty="0">
                <a:solidFill>
                  <a:schemeClr val="bg1"/>
                </a:solidFill>
              </a:rPr>
              <a:t>Update HNSW index</a:t>
            </a:r>
            <a:endParaRPr lang="en-RU" sz="4000" dirty="0">
              <a:solidFill>
                <a:schemeClr val="bg1"/>
              </a:solidFill>
            </a:endParaRPr>
          </a:p>
        </p:txBody>
      </p:sp>
      <p:sp>
        <p:nvSpPr>
          <p:cNvPr id="6" name="Footer Placeholder 5">
            <a:extLst>
              <a:ext uri="{FF2B5EF4-FFF2-40B4-BE49-F238E27FC236}">
                <a16:creationId xmlns:a16="http://schemas.microsoft.com/office/drawing/2014/main" id="{D5760026-2FF3-D643-8E8B-52946DAB65E7}"/>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7" name="Slide Number Placeholder 6">
            <a:extLst>
              <a:ext uri="{FF2B5EF4-FFF2-40B4-BE49-F238E27FC236}">
                <a16:creationId xmlns:a16="http://schemas.microsoft.com/office/drawing/2014/main" id="{D46A3BF8-EC95-1C43-AD59-18F1D18EF425}"/>
              </a:ext>
            </a:extLst>
          </p:cNvPr>
          <p:cNvSpPr>
            <a:spLocks noGrp="1"/>
          </p:cNvSpPr>
          <p:nvPr>
            <p:ph type="sldNum" sz="quarter" idx="4"/>
          </p:nvPr>
        </p:nvSpPr>
        <p:spPr/>
        <p:txBody>
          <a:bodyPr/>
          <a:lstStyle/>
          <a:p>
            <a:fld id="{741C03D3-FA44-40EC-9A21-1FC4FEA3E22E}" type="slidenum">
              <a:rPr lang="ru-RU" smtClean="0"/>
              <a:pPr/>
              <a:t>31</a:t>
            </a:fld>
            <a:endParaRPr lang="ru-RU" dirty="0"/>
          </a:p>
        </p:txBody>
      </p:sp>
    </p:spTree>
    <p:extLst>
      <p:ext uri="{BB962C8B-B14F-4D97-AF65-F5344CB8AC3E}">
        <p14:creationId xmlns:p14="http://schemas.microsoft.com/office/powerpoint/2010/main" val="8822085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Features in CatBoost</a:t>
            </a:r>
            <a:endParaRPr lang="ru-RU" dirty="0">
              <a:solidFill>
                <a:schemeClr val="bg1"/>
              </a:solidFill>
            </a:endParaRPr>
          </a:p>
        </p:txBody>
      </p:sp>
      <p:sp>
        <p:nvSpPr>
          <p:cNvPr id="4" name="Footer Placeholder 3">
            <a:extLst>
              <a:ext uri="{FF2B5EF4-FFF2-40B4-BE49-F238E27FC236}">
                <a16:creationId xmlns:a16="http://schemas.microsoft.com/office/drawing/2014/main" id="{8F3943F7-A712-C546-92E3-5EC4E454FE37}"/>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5" name="Slide Number Placeholder 4">
            <a:extLst>
              <a:ext uri="{FF2B5EF4-FFF2-40B4-BE49-F238E27FC236}">
                <a16:creationId xmlns:a16="http://schemas.microsoft.com/office/drawing/2014/main" id="{3F70656E-0111-6447-A6BA-6769248B4DED}"/>
              </a:ext>
            </a:extLst>
          </p:cNvPr>
          <p:cNvSpPr>
            <a:spLocks noGrp="1"/>
          </p:cNvSpPr>
          <p:nvPr>
            <p:ph type="sldNum" sz="quarter" idx="4"/>
          </p:nvPr>
        </p:nvSpPr>
        <p:spPr/>
        <p:txBody>
          <a:bodyPr/>
          <a:lstStyle/>
          <a:p>
            <a:fld id="{741C03D3-FA44-40EC-9A21-1FC4FEA3E22E}" type="slidenum">
              <a:rPr lang="ru-RU" smtClean="0"/>
              <a:pPr/>
              <a:t>32</a:t>
            </a:fld>
            <a:endParaRPr lang="ru-RU" dirty="0"/>
          </a:p>
        </p:txBody>
      </p:sp>
      <p:pic>
        <p:nvPicPr>
          <p:cNvPr id="23" name="Picture 22">
            <a:extLst>
              <a:ext uri="{FF2B5EF4-FFF2-40B4-BE49-F238E27FC236}">
                <a16:creationId xmlns:a16="http://schemas.microsoft.com/office/drawing/2014/main" id="{FB19EDB8-E1FE-3D4C-8FC5-C4E923EC88AF}"/>
              </a:ext>
            </a:extLst>
          </p:cNvPr>
          <p:cNvPicPr>
            <a:picLocks noChangeAspect="1"/>
          </p:cNvPicPr>
          <p:nvPr/>
        </p:nvPicPr>
        <p:blipFill rotWithShape="1">
          <a:blip r:embed="rId3">
            <a:extLst>
              <a:ext uri="{28A0092B-C50C-407E-A947-70E740481C1C}">
                <a14:useLocalDpi xmlns:a14="http://schemas.microsoft.com/office/drawing/2010/main" val="0"/>
              </a:ext>
            </a:extLst>
          </a:blip>
          <a:srcRect b="4352"/>
          <a:stretch/>
        </p:blipFill>
        <p:spPr>
          <a:xfrm>
            <a:off x="2873393" y="2001838"/>
            <a:ext cx="18661225" cy="11349762"/>
          </a:xfrm>
          <a:prstGeom prst="rect">
            <a:avLst/>
          </a:prstGeom>
        </p:spPr>
      </p:pic>
    </p:spTree>
    <p:extLst>
      <p:ext uri="{BB962C8B-B14F-4D97-AF65-F5344CB8AC3E}">
        <p14:creationId xmlns:p14="http://schemas.microsoft.com/office/powerpoint/2010/main" val="20895660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Profit from text features and embeddings</a:t>
            </a:r>
            <a:endParaRPr lang="ru-RU" dirty="0">
              <a:solidFill>
                <a:schemeClr val="bg1"/>
              </a:solidFill>
            </a:endParaRPr>
          </a:p>
        </p:txBody>
      </p:sp>
      <p:sp>
        <p:nvSpPr>
          <p:cNvPr id="24" name="Объект 4"/>
          <p:cNvSpPr txBox="1">
            <a:spLocks/>
          </p:cNvSpPr>
          <p:nvPr/>
        </p:nvSpPr>
        <p:spPr>
          <a:xfrm>
            <a:off x="3950219" y="5671635"/>
            <a:ext cx="5418319" cy="4774247"/>
          </a:xfrm>
          <a:prstGeom prst="rect">
            <a:avLst/>
          </a:prstGeom>
          <a:ln w="38100">
            <a:solidFill>
              <a:schemeClr val="bg2"/>
            </a:solidFill>
          </a:ln>
        </p:spPr>
        <p:txBody>
          <a:bodyPr vert="horz" lIns="360000" tIns="360000" rIns="360000" bIns="360000" rtlCol="0" anchor="ctr">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kern="1200">
                <a:solidFill>
                  <a:schemeClr val="tx1"/>
                </a:solidFill>
                <a:latin typeface="+mn-lt"/>
                <a:ea typeface="+mn-ea"/>
                <a:cs typeface="+mn-cs"/>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b="1" kern="1200" baseline="0">
                <a:solidFill>
                  <a:schemeClr val="tx1"/>
                </a:solidFill>
                <a:latin typeface="+mn-lt"/>
                <a:ea typeface="+mn-ea"/>
                <a:cs typeface="+mn-cs"/>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kern="1200">
                <a:solidFill>
                  <a:schemeClr val="tx1"/>
                </a:solidFill>
                <a:latin typeface="+mn-lt"/>
                <a:ea typeface="+mn-ea"/>
                <a:cs typeface="+mn-cs"/>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kern="1200">
                <a:solidFill>
                  <a:schemeClr val="tx1"/>
                </a:solidFill>
                <a:latin typeface="+mn-lt"/>
                <a:ea typeface="+mn-ea"/>
                <a:cs typeface="+mn-cs"/>
              </a:defRPr>
            </a:lvl4pPr>
            <a:lvl5pPr marL="0" marR="0" indent="0" algn="l" defTabSz="1828619" rtl="0" eaLnBrk="1" fontAlgn="auto" latinLnBrk="0" hangingPunct="1">
              <a:lnSpc>
                <a:spcPct val="100000"/>
              </a:lnSpc>
              <a:spcBef>
                <a:spcPts val="0"/>
              </a:spcBef>
              <a:spcAft>
                <a:spcPts val="600"/>
              </a:spcAft>
              <a:buClrTx/>
              <a:buSzTx/>
              <a:buFontTx/>
              <a:buNone/>
              <a:tabLst/>
              <a:defRPr sz="48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r>
              <a:rPr lang="en-US" sz="4000" dirty="0">
                <a:solidFill>
                  <a:schemeClr val="bg1"/>
                </a:solidFill>
              </a:rPr>
              <a:t>BOW + Online Text Features</a:t>
            </a:r>
          </a:p>
          <a:p>
            <a:pPr algn="ctr"/>
            <a:r>
              <a:rPr lang="en-US" sz="4000" b="1" dirty="0">
                <a:solidFill>
                  <a:schemeClr val="accent2">
                    <a:lumMod val="75000"/>
                  </a:schemeClr>
                </a:solidFill>
              </a:rPr>
              <a:t>0.897</a:t>
            </a:r>
            <a:endParaRPr lang="ru-RU" sz="4000" b="1" dirty="0">
              <a:solidFill>
                <a:schemeClr val="accent2">
                  <a:lumMod val="75000"/>
                </a:schemeClr>
              </a:solidFill>
            </a:endParaRPr>
          </a:p>
        </p:txBody>
      </p:sp>
      <p:sp>
        <p:nvSpPr>
          <p:cNvPr id="25" name="Заголовок 1"/>
          <p:cNvSpPr txBox="1">
            <a:spLocks/>
          </p:cNvSpPr>
          <p:nvPr/>
        </p:nvSpPr>
        <p:spPr>
          <a:xfrm>
            <a:off x="1488055" y="2725941"/>
            <a:ext cx="21232812" cy="1454697"/>
          </a:xfrm>
          <a:prstGeom prst="rect">
            <a:avLst/>
          </a:prstGeom>
        </p:spPr>
        <p:txBody>
          <a:bodyPr vert="horz" lIns="0" tIns="198000" rIns="0" bIns="0" rtlCol="0" anchor="t">
            <a:noAutofit/>
          </a:bodyPr>
          <a:lstStyle>
            <a:lvl1pPr marL="0" algn="l" defTabSz="1828619" rtl="0" eaLnBrk="1" latinLnBrk="0" hangingPunct="1">
              <a:lnSpc>
                <a:spcPct val="100000"/>
              </a:lnSpc>
              <a:spcBef>
                <a:spcPct val="0"/>
              </a:spcBef>
              <a:buNone/>
              <a:defRPr sz="7200" b="1" kern="1200">
                <a:solidFill>
                  <a:schemeClr val="tx1"/>
                </a:solidFill>
                <a:latin typeface="+mj-lt"/>
                <a:ea typeface="+mj-ea"/>
                <a:cs typeface="+mj-cs"/>
              </a:defRPr>
            </a:lvl1pPr>
          </a:lstStyle>
          <a:p>
            <a:r>
              <a:rPr lang="en-US" sz="4800" b="0" dirty="0">
                <a:solidFill>
                  <a:schemeClr val="bg1"/>
                </a:solidFill>
              </a:rPr>
              <a:t>Accuracy on IMDB dataset with default parameters</a:t>
            </a:r>
            <a:endParaRPr lang="ru-RU" sz="4800" b="0" dirty="0">
              <a:solidFill>
                <a:schemeClr val="bg1"/>
              </a:solidFill>
            </a:endParaRPr>
          </a:p>
        </p:txBody>
      </p:sp>
      <p:sp>
        <p:nvSpPr>
          <p:cNvPr id="7" name="Объект 4">
            <a:extLst>
              <a:ext uri="{FF2B5EF4-FFF2-40B4-BE49-F238E27FC236}">
                <a16:creationId xmlns:a16="http://schemas.microsoft.com/office/drawing/2014/main" id="{F3BECE88-0088-0248-A12D-BE2D9968AC99}"/>
              </a:ext>
            </a:extLst>
          </p:cNvPr>
          <p:cNvSpPr txBox="1">
            <a:spLocks/>
          </p:cNvSpPr>
          <p:nvPr/>
        </p:nvSpPr>
        <p:spPr>
          <a:xfrm>
            <a:off x="13887639" y="5528010"/>
            <a:ext cx="5418319" cy="4774247"/>
          </a:xfrm>
          <a:prstGeom prst="rect">
            <a:avLst/>
          </a:prstGeom>
          <a:ln w="38100">
            <a:solidFill>
              <a:schemeClr val="bg2"/>
            </a:solidFill>
          </a:ln>
        </p:spPr>
        <p:txBody>
          <a:bodyPr vert="horz" lIns="360000" tIns="360000" rIns="360000" bIns="360000" rtlCol="0" anchor="ctr">
            <a:noAutofit/>
          </a:bodyPr>
          <a:lstStyle>
            <a:lvl1pPr marL="0" marR="0" indent="0" algn="l" defTabSz="1828619" rtl="0" eaLnBrk="1" fontAlgn="auto" latinLnBrk="0" hangingPunct="1">
              <a:lnSpc>
                <a:spcPct val="100000"/>
              </a:lnSpc>
              <a:spcBef>
                <a:spcPts val="0"/>
              </a:spcBef>
              <a:spcAft>
                <a:spcPts val="600"/>
              </a:spcAft>
              <a:buClrTx/>
              <a:buSzTx/>
              <a:buFontTx/>
              <a:buNone/>
              <a:tabLst/>
              <a:defRPr sz="4800" kern="1200">
                <a:solidFill>
                  <a:schemeClr val="tx1"/>
                </a:solidFill>
                <a:latin typeface="+mn-lt"/>
                <a:ea typeface="+mn-ea"/>
                <a:cs typeface="+mn-cs"/>
              </a:defRPr>
            </a:lvl1pPr>
            <a:lvl2pPr marL="720000" marR="0" indent="-719964" algn="l" defTabSz="1907905" rtl="0" eaLnBrk="1" fontAlgn="auto" latinLnBrk="0" hangingPunct="1">
              <a:lnSpc>
                <a:spcPct val="100000"/>
              </a:lnSpc>
              <a:spcBef>
                <a:spcPts val="0"/>
              </a:spcBef>
              <a:spcAft>
                <a:spcPts val="600"/>
              </a:spcAft>
              <a:buClr>
                <a:srgbClr val="FFCC00"/>
              </a:buClr>
              <a:buSzPct val="120000"/>
              <a:buFont typeface="Arial Unicode MS" panose="020B0604020202020204" pitchFamily="34" charset="-128"/>
              <a:buChar char="▎"/>
              <a:tabLst/>
              <a:defRPr sz="4800" b="1" kern="1200" baseline="0">
                <a:solidFill>
                  <a:schemeClr val="tx1"/>
                </a:solidFill>
                <a:latin typeface="+mn-lt"/>
                <a:ea typeface="+mn-ea"/>
                <a:cs typeface="+mn-cs"/>
              </a:defRPr>
            </a:lvl2pPr>
            <a:lvl3pPr marL="720000" marR="0" indent="-715963" algn="l" defTabSz="1828619" rtl="0" eaLnBrk="1" fontAlgn="auto" latinLnBrk="0" hangingPunct="1">
              <a:lnSpc>
                <a:spcPct val="100000"/>
              </a:lnSpc>
              <a:spcBef>
                <a:spcPts val="0"/>
              </a:spcBef>
              <a:spcAft>
                <a:spcPts val="600"/>
              </a:spcAft>
              <a:buClrTx/>
              <a:buSzPct val="150000"/>
              <a:buFont typeface="Yandex Sans Text Light" panose="02000000000000000000" pitchFamily="2" charset="-52"/>
              <a:buChar char="›"/>
              <a:tabLst/>
              <a:defRPr sz="4800" kern="1200">
                <a:solidFill>
                  <a:schemeClr val="tx1"/>
                </a:solidFill>
                <a:latin typeface="+mn-lt"/>
                <a:ea typeface="+mn-ea"/>
                <a:cs typeface="+mn-cs"/>
              </a:defRPr>
            </a:lvl3pPr>
            <a:lvl4pPr marL="720000" marR="0" indent="-715963" algn="l" defTabSz="1828619" rtl="0" eaLnBrk="1" fontAlgn="auto" latinLnBrk="0" hangingPunct="1">
              <a:lnSpc>
                <a:spcPct val="100000"/>
              </a:lnSpc>
              <a:spcBef>
                <a:spcPts val="0"/>
              </a:spcBef>
              <a:spcAft>
                <a:spcPts val="600"/>
              </a:spcAft>
              <a:buClrTx/>
              <a:buSzTx/>
              <a:buFont typeface="+mj-lt"/>
              <a:buAutoNum type="arabicPeriod"/>
              <a:tabLst/>
              <a:defRPr sz="4800" kern="1200">
                <a:solidFill>
                  <a:schemeClr val="tx1"/>
                </a:solidFill>
                <a:latin typeface="+mn-lt"/>
                <a:ea typeface="+mn-ea"/>
                <a:cs typeface="+mn-cs"/>
              </a:defRPr>
            </a:lvl4pPr>
            <a:lvl5pPr marL="0" marR="0" indent="0" algn="l" defTabSz="1828619" rtl="0" eaLnBrk="1" fontAlgn="auto" latinLnBrk="0" hangingPunct="1">
              <a:lnSpc>
                <a:spcPct val="100000"/>
              </a:lnSpc>
              <a:spcBef>
                <a:spcPts val="0"/>
              </a:spcBef>
              <a:spcAft>
                <a:spcPts val="600"/>
              </a:spcAft>
              <a:buClrTx/>
              <a:buSzTx/>
              <a:buFontTx/>
              <a:buNone/>
              <a:tabLst/>
              <a:defRPr sz="48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r>
              <a:rPr lang="en-US" sz="4000" dirty="0">
                <a:solidFill>
                  <a:schemeClr val="bg1"/>
                </a:solidFill>
              </a:rPr>
              <a:t>+ Embeddings</a:t>
            </a:r>
          </a:p>
          <a:p>
            <a:pPr algn="ctr"/>
            <a:r>
              <a:rPr lang="ru-RU" sz="4000" b="1" dirty="0">
                <a:solidFill>
                  <a:schemeClr val="accent2">
                    <a:lumMod val="75000"/>
                  </a:schemeClr>
                </a:solidFill>
              </a:rPr>
              <a:t>0.908</a:t>
            </a:r>
          </a:p>
        </p:txBody>
      </p:sp>
      <p:sp>
        <p:nvSpPr>
          <p:cNvPr id="6" name="Right Arrow 5">
            <a:extLst>
              <a:ext uri="{FF2B5EF4-FFF2-40B4-BE49-F238E27FC236}">
                <a16:creationId xmlns:a16="http://schemas.microsoft.com/office/drawing/2014/main" id="{C330F9C6-1EDF-9742-8036-9A085C7EA5CD}"/>
              </a:ext>
            </a:extLst>
          </p:cNvPr>
          <p:cNvSpPr/>
          <p:nvPr/>
        </p:nvSpPr>
        <p:spPr>
          <a:xfrm>
            <a:off x="10630561" y="7083860"/>
            <a:ext cx="1995054" cy="1347368"/>
          </a:xfrm>
          <a:prstGeom prst="rightArrow">
            <a:avLst/>
          </a:prstGeom>
          <a:solidFill>
            <a:schemeClr val="bg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90000" tIns="216000" rIns="90000" bIns="216000" rtlCol="0" anchor="ctr" anchorCtr="0"/>
          <a:lstStyle/>
          <a:p>
            <a:pPr algn="ctr">
              <a:lnSpc>
                <a:spcPct val="90000"/>
              </a:lnSpc>
            </a:pPr>
            <a:endParaRPr lang="en-RU" sz="3200" dirty="0">
              <a:ln w="0"/>
              <a:solidFill>
                <a:schemeClr val="tx1"/>
              </a:solidFill>
            </a:endParaRPr>
          </a:p>
        </p:txBody>
      </p:sp>
      <p:sp>
        <p:nvSpPr>
          <p:cNvPr id="4" name="Footer Placeholder 3">
            <a:extLst>
              <a:ext uri="{FF2B5EF4-FFF2-40B4-BE49-F238E27FC236}">
                <a16:creationId xmlns:a16="http://schemas.microsoft.com/office/drawing/2014/main" id="{7706B12D-AD48-0D45-8CC3-AAB063E76A3C}"/>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5" name="Slide Number Placeholder 4">
            <a:extLst>
              <a:ext uri="{FF2B5EF4-FFF2-40B4-BE49-F238E27FC236}">
                <a16:creationId xmlns:a16="http://schemas.microsoft.com/office/drawing/2014/main" id="{89AD8AF7-FD04-3941-AA40-997CCC67F8A9}"/>
              </a:ext>
            </a:extLst>
          </p:cNvPr>
          <p:cNvSpPr>
            <a:spLocks noGrp="1"/>
          </p:cNvSpPr>
          <p:nvPr>
            <p:ph type="sldNum" sz="quarter" idx="4"/>
          </p:nvPr>
        </p:nvSpPr>
        <p:spPr/>
        <p:txBody>
          <a:bodyPr/>
          <a:lstStyle/>
          <a:p>
            <a:fld id="{741C03D3-FA44-40EC-9A21-1FC4FEA3E22E}" type="slidenum">
              <a:rPr lang="ru-RU" smtClean="0"/>
              <a:pPr/>
              <a:t>33</a:t>
            </a:fld>
            <a:endParaRPr lang="ru-RU" dirty="0"/>
          </a:p>
        </p:txBody>
      </p:sp>
    </p:spTree>
    <p:extLst>
      <p:ext uri="{BB962C8B-B14F-4D97-AF65-F5344CB8AC3E}">
        <p14:creationId xmlns:p14="http://schemas.microsoft.com/office/powerpoint/2010/main" val="28057963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Рисунок 18">
            <a:extLst>
              <a:ext uri="{FF2B5EF4-FFF2-40B4-BE49-F238E27FC236}">
                <a16:creationId xmlns:a16="http://schemas.microsoft.com/office/drawing/2014/main" id="{786A608A-081D-8444-8934-A0EAB1B2E8B8}"/>
              </a:ext>
            </a:extLst>
          </p:cNvPr>
          <p:cNvPicPr>
            <a:picLocks noChangeAspect="1"/>
          </p:cNvPicPr>
          <p:nvPr/>
        </p:nvPicPr>
        <p:blipFill>
          <a:blip r:embed="rId3">
            <a:alphaModFix amt="76000"/>
          </a:blip>
          <a:stretch>
            <a:fillRect/>
          </a:stretch>
        </p:blipFill>
        <p:spPr>
          <a:xfrm>
            <a:off x="-376265" y="-1729383"/>
            <a:ext cx="24758678" cy="16392953"/>
          </a:xfrm>
          <a:prstGeom prst="rect">
            <a:avLst/>
          </a:prstGeom>
        </p:spPr>
      </p:pic>
      <p:sp>
        <p:nvSpPr>
          <p:cNvPr id="2" name="Текст 1">
            <a:extLst>
              <a:ext uri="{FF2B5EF4-FFF2-40B4-BE49-F238E27FC236}">
                <a16:creationId xmlns:a16="http://schemas.microsoft.com/office/drawing/2014/main" id="{7379FE1D-6F24-4248-BE77-1223583801DF}"/>
              </a:ext>
            </a:extLst>
          </p:cNvPr>
          <p:cNvSpPr>
            <a:spLocks noGrp="1"/>
          </p:cNvSpPr>
          <p:nvPr>
            <p:ph type="body" sz="quarter" idx="10"/>
          </p:nvPr>
        </p:nvSpPr>
        <p:spPr>
          <a:xfrm>
            <a:off x="639330" y="10281949"/>
            <a:ext cx="8787541" cy="820513"/>
          </a:xfrm>
        </p:spPr>
        <p:txBody>
          <a:bodyPr/>
          <a:lstStyle/>
          <a:p>
            <a:r>
              <a:rPr lang="en-US" dirty="0">
                <a:solidFill>
                  <a:schemeClr val="bg1"/>
                </a:solidFill>
              </a:rPr>
              <a:t>Kirillov Stanislav</a:t>
            </a:r>
          </a:p>
        </p:txBody>
      </p:sp>
      <p:sp>
        <p:nvSpPr>
          <p:cNvPr id="3" name="Текст 2">
            <a:extLst>
              <a:ext uri="{FF2B5EF4-FFF2-40B4-BE49-F238E27FC236}">
                <a16:creationId xmlns:a16="http://schemas.microsoft.com/office/drawing/2014/main" id="{5F3D5D6C-8CCB-FB4B-B1FD-8595A24CDB1D}"/>
              </a:ext>
            </a:extLst>
          </p:cNvPr>
          <p:cNvSpPr>
            <a:spLocks noGrp="1"/>
          </p:cNvSpPr>
          <p:nvPr>
            <p:ph type="body" sz="quarter" idx="11"/>
          </p:nvPr>
        </p:nvSpPr>
        <p:spPr>
          <a:xfrm>
            <a:off x="639331" y="11339212"/>
            <a:ext cx="8784876" cy="1125550"/>
          </a:xfrm>
        </p:spPr>
        <p:txBody>
          <a:bodyPr/>
          <a:lstStyle/>
          <a:p>
            <a:r>
              <a:rPr lang="en-US" dirty="0">
                <a:solidFill>
                  <a:schemeClr val="bg1"/>
                </a:solidFill>
              </a:rPr>
              <a:t>Head of</a:t>
            </a:r>
            <a:r>
              <a:rPr lang="ru-RU" dirty="0">
                <a:solidFill>
                  <a:schemeClr val="bg1"/>
                </a:solidFill>
              </a:rPr>
              <a:t> </a:t>
            </a:r>
            <a:r>
              <a:rPr lang="en-US" dirty="0">
                <a:solidFill>
                  <a:schemeClr val="bg1"/>
                </a:solidFill>
              </a:rPr>
              <a:t>ML systems group &amp; CatBoost team</a:t>
            </a:r>
          </a:p>
        </p:txBody>
      </p:sp>
      <p:sp>
        <p:nvSpPr>
          <p:cNvPr id="4" name="Заголовок 3">
            <a:extLst>
              <a:ext uri="{FF2B5EF4-FFF2-40B4-BE49-F238E27FC236}">
                <a16:creationId xmlns:a16="http://schemas.microsoft.com/office/drawing/2014/main" id="{1B6E01AA-59DF-ED45-8A9B-1CCFC3341AE7}"/>
              </a:ext>
            </a:extLst>
          </p:cNvPr>
          <p:cNvSpPr>
            <a:spLocks noGrp="1"/>
          </p:cNvSpPr>
          <p:nvPr>
            <p:ph type="title"/>
          </p:nvPr>
        </p:nvSpPr>
        <p:spPr>
          <a:xfrm>
            <a:off x="0" y="4380476"/>
            <a:ext cx="18675001" cy="2405094"/>
          </a:xfrm>
        </p:spPr>
        <p:txBody>
          <a:bodyPr/>
          <a:lstStyle/>
          <a:p>
            <a:r>
              <a:rPr lang="en-US" dirty="0">
                <a:solidFill>
                  <a:schemeClr val="bg1"/>
                </a:solidFill>
              </a:rPr>
              <a:t>Questions?</a:t>
            </a:r>
            <a:endParaRPr lang="ru-RU" dirty="0">
              <a:solidFill>
                <a:schemeClr val="bg1"/>
              </a:solidFill>
            </a:endParaRPr>
          </a:p>
        </p:txBody>
      </p:sp>
      <p:sp>
        <p:nvSpPr>
          <p:cNvPr id="17" name="Текст 5">
            <a:extLst>
              <a:ext uri="{FF2B5EF4-FFF2-40B4-BE49-F238E27FC236}">
                <a16:creationId xmlns:a16="http://schemas.microsoft.com/office/drawing/2014/main" id="{B65CB689-73E4-0340-8E80-406BDC9C5677}"/>
              </a:ext>
            </a:extLst>
          </p:cNvPr>
          <p:cNvSpPr txBox="1">
            <a:spLocks/>
          </p:cNvSpPr>
          <p:nvPr/>
        </p:nvSpPr>
        <p:spPr>
          <a:xfrm>
            <a:off x="11848812" y="6168142"/>
            <a:ext cx="12533601" cy="9524509"/>
          </a:xfrm>
          <a:prstGeom prst="rect">
            <a:avLst/>
          </a:prstGeom>
        </p:spPr>
        <p:txBody>
          <a:bodyPr vert="horz" lIns="0" tIns="0" rIns="0" bIns="0" rtlCol="0" anchor="ctr" anchorCtr="0">
            <a:noAutofit/>
          </a:bodyPr>
          <a:lstStyle>
            <a:lvl1pPr marL="0" indent="0" algn="l" defTabSz="1828619" rtl="0" eaLnBrk="1" latinLnBrk="0" hangingPunct="1">
              <a:lnSpc>
                <a:spcPct val="100000"/>
              </a:lnSpc>
              <a:spcBef>
                <a:spcPts val="0"/>
              </a:spcBef>
              <a:spcAft>
                <a:spcPts val="0"/>
              </a:spcAft>
              <a:buFontTx/>
              <a:buNone/>
              <a:defRPr sz="3200" kern="1200">
                <a:solidFill>
                  <a:schemeClr val="tx1"/>
                </a:solidFill>
                <a:latin typeface="+mn-lt"/>
                <a:ea typeface="+mn-ea"/>
                <a:cs typeface="+mn-cs"/>
              </a:defRPr>
            </a:lvl1pPr>
            <a:lvl2pPr marL="720000" indent="-719964" algn="l" defTabSz="1907905" rtl="0" eaLnBrk="1" latinLnBrk="0" hangingPunct="1">
              <a:lnSpc>
                <a:spcPct val="100000"/>
              </a:lnSpc>
              <a:spcBef>
                <a:spcPts val="0"/>
              </a:spcBef>
              <a:spcAft>
                <a:spcPts val="600"/>
              </a:spcAft>
              <a:buClr>
                <a:schemeClr val="bg2"/>
              </a:buClr>
              <a:buSzPct val="120000"/>
              <a:buFont typeface="Arial Unicode MS" panose="020B0604020202020204" pitchFamily="34" charset="-128"/>
              <a:buChar char="▎"/>
              <a:defRPr sz="3200" b="1" kern="1200" baseline="0">
                <a:solidFill>
                  <a:schemeClr val="tx1"/>
                </a:solidFill>
                <a:latin typeface="+mn-lt"/>
                <a:ea typeface="+mn-ea"/>
                <a:cs typeface="+mn-cs"/>
              </a:defRPr>
            </a:lvl2pPr>
            <a:lvl3pPr marL="720000" indent="-715963" algn="l" defTabSz="1828619" rtl="0" eaLnBrk="1" latinLnBrk="0" hangingPunct="1">
              <a:lnSpc>
                <a:spcPct val="100000"/>
              </a:lnSpc>
              <a:spcBef>
                <a:spcPts val="0"/>
              </a:spcBef>
              <a:spcAft>
                <a:spcPts val="600"/>
              </a:spcAft>
              <a:buSzPct val="150000"/>
              <a:buFont typeface="Arial" panose="020B0604020202020204" pitchFamily="34" charset="0"/>
              <a:buChar char="›"/>
              <a:tabLst/>
              <a:defRPr sz="3200" kern="1200">
                <a:solidFill>
                  <a:schemeClr val="tx1"/>
                </a:solidFill>
                <a:latin typeface="+mn-lt"/>
                <a:ea typeface="+mn-ea"/>
                <a:cs typeface="+mn-cs"/>
              </a:defRPr>
            </a:lvl3pPr>
            <a:lvl4pPr marL="720000" indent="-715963" algn="l" defTabSz="1828619" rtl="0" eaLnBrk="1" latinLnBrk="0" hangingPunct="1">
              <a:lnSpc>
                <a:spcPct val="100000"/>
              </a:lnSpc>
              <a:spcBef>
                <a:spcPts val="0"/>
              </a:spcBef>
              <a:spcAft>
                <a:spcPts val="600"/>
              </a:spcAft>
              <a:buFont typeface="+mj-lt"/>
              <a:buAutoNum type="arabicPeriod"/>
              <a:tabLst/>
              <a:defRPr sz="3200" kern="1200">
                <a:solidFill>
                  <a:schemeClr val="tx1"/>
                </a:solidFill>
                <a:latin typeface="+mn-lt"/>
                <a:ea typeface="+mn-ea"/>
                <a:cs typeface="+mn-cs"/>
              </a:defRPr>
            </a:lvl4pPr>
            <a:lvl5pPr marL="0" indent="0" algn="l" defTabSz="1828619" rtl="0" eaLnBrk="1" latinLnBrk="0" hangingPunct="1">
              <a:lnSpc>
                <a:spcPct val="100000"/>
              </a:lnSpc>
              <a:spcBef>
                <a:spcPts val="0"/>
              </a:spcBef>
              <a:spcAft>
                <a:spcPts val="600"/>
              </a:spcAft>
              <a:buFontTx/>
              <a:buNone/>
              <a:defRPr sz="32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lvl="2"/>
            <a:r>
              <a:rPr lang="en-US" sz="4800" dirty="0" err="1">
                <a:solidFill>
                  <a:schemeClr val="bg1"/>
                </a:solidFill>
                <a:latin typeface="Arial" panose="020B0604020202020204" pitchFamily="34" charset="0"/>
                <a:cs typeface="Arial" panose="020B0604020202020204" pitchFamily="34" charset="0"/>
              </a:rPr>
              <a:t>catboost.ai</a:t>
            </a:r>
            <a:endParaRPr lang="en-US" sz="4800" dirty="0">
              <a:solidFill>
                <a:schemeClr val="bg1"/>
              </a:solidFill>
              <a:latin typeface="Arial" panose="020B0604020202020204" pitchFamily="34" charset="0"/>
              <a:cs typeface="Arial" panose="020B0604020202020204" pitchFamily="34" charset="0"/>
            </a:endParaRPr>
          </a:p>
          <a:p>
            <a:pPr lvl="2"/>
            <a:r>
              <a:rPr lang="en-US" sz="4800" dirty="0" err="1">
                <a:solidFill>
                  <a:schemeClr val="bg1"/>
                </a:solidFill>
                <a:latin typeface="Arial" panose="020B0604020202020204" pitchFamily="34" charset="0"/>
                <a:cs typeface="Arial" panose="020B0604020202020204" pitchFamily="34" charset="0"/>
              </a:rPr>
              <a:t>github.com</a:t>
            </a:r>
            <a:r>
              <a:rPr lang="en-US" sz="4800" dirty="0">
                <a:solidFill>
                  <a:schemeClr val="bg1"/>
                </a:solidFill>
                <a:latin typeface="Arial" panose="020B0604020202020204" pitchFamily="34" charset="0"/>
                <a:cs typeface="Arial" panose="020B0604020202020204" pitchFamily="34" charset="0"/>
              </a:rPr>
              <a:t>/</a:t>
            </a:r>
            <a:r>
              <a:rPr lang="en-US" sz="4800" dirty="0" err="1">
                <a:solidFill>
                  <a:schemeClr val="bg1"/>
                </a:solidFill>
                <a:latin typeface="Arial" panose="020B0604020202020204" pitchFamily="34" charset="0"/>
                <a:cs typeface="Arial" panose="020B0604020202020204" pitchFamily="34" charset="0"/>
              </a:rPr>
              <a:t>catboost</a:t>
            </a:r>
            <a:endParaRPr lang="en-US" sz="4800" dirty="0">
              <a:solidFill>
                <a:schemeClr val="bg1"/>
              </a:solidFill>
              <a:latin typeface="Arial" panose="020B0604020202020204" pitchFamily="34" charset="0"/>
              <a:cs typeface="Arial" panose="020B0604020202020204" pitchFamily="34" charset="0"/>
            </a:endParaRPr>
          </a:p>
          <a:p>
            <a:pPr lvl="2"/>
            <a:r>
              <a:rPr lang="en-US" sz="4800" dirty="0" err="1">
                <a:solidFill>
                  <a:schemeClr val="bg1"/>
                </a:solidFill>
                <a:latin typeface="Arial" panose="020B0604020202020204" pitchFamily="34" charset="0"/>
                <a:cs typeface="Arial" panose="020B0604020202020204" pitchFamily="34" charset="0"/>
              </a:rPr>
              <a:t>twitter.com</a:t>
            </a:r>
            <a:r>
              <a:rPr lang="en-US" sz="4800" dirty="0">
                <a:solidFill>
                  <a:schemeClr val="bg1"/>
                </a:solidFill>
                <a:latin typeface="Arial" panose="020B0604020202020204" pitchFamily="34" charset="0"/>
                <a:cs typeface="Arial" panose="020B0604020202020204" pitchFamily="34" charset="0"/>
              </a:rPr>
              <a:t>/</a:t>
            </a:r>
            <a:r>
              <a:rPr lang="en-US" sz="4800" dirty="0" err="1">
                <a:solidFill>
                  <a:schemeClr val="bg1"/>
                </a:solidFill>
                <a:latin typeface="Arial" panose="020B0604020202020204" pitchFamily="34" charset="0"/>
                <a:cs typeface="Arial" panose="020B0604020202020204" pitchFamily="34" charset="0"/>
              </a:rPr>
              <a:t>CatBoostML</a:t>
            </a:r>
            <a:endParaRPr lang="en-US" sz="4800" dirty="0">
              <a:solidFill>
                <a:schemeClr val="bg1"/>
              </a:solidFill>
              <a:latin typeface="Arial" panose="020B0604020202020204" pitchFamily="34" charset="0"/>
              <a:cs typeface="Arial" panose="020B0604020202020204" pitchFamily="34" charset="0"/>
            </a:endParaRPr>
          </a:p>
          <a:p>
            <a:pPr lvl="2"/>
            <a:r>
              <a:rPr lang="en-US" sz="4800" dirty="0" err="1">
                <a:solidFill>
                  <a:schemeClr val="bg1"/>
                </a:solidFill>
                <a:latin typeface="Arial" panose="020B0604020202020204" pitchFamily="34" charset="0"/>
                <a:cs typeface="Arial" panose="020B0604020202020204" pitchFamily="34" charset="0"/>
              </a:rPr>
              <a:t>t.me</a:t>
            </a:r>
            <a:r>
              <a:rPr lang="en-US" sz="4800" dirty="0">
                <a:solidFill>
                  <a:schemeClr val="bg1"/>
                </a:solidFill>
                <a:latin typeface="Arial" panose="020B0604020202020204" pitchFamily="34" charset="0"/>
                <a:cs typeface="Arial" panose="020B0604020202020204" pitchFamily="34" charset="0"/>
              </a:rPr>
              <a:t>/</a:t>
            </a:r>
            <a:r>
              <a:rPr lang="en-US" sz="4800" dirty="0" err="1">
                <a:solidFill>
                  <a:schemeClr val="bg1"/>
                </a:solidFill>
                <a:latin typeface="Arial" panose="020B0604020202020204" pitchFamily="34" charset="0"/>
                <a:cs typeface="Arial" panose="020B0604020202020204" pitchFamily="34" charset="0"/>
              </a:rPr>
              <a:t>catboost_en</a:t>
            </a:r>
            <a:r>
              <a:rPr lang="en-US" sz="4800" dirty="0">
                <a:solidFill>
                  <a:schemeClr val="bg1"/>
                </a:solidFill>
                <a:latin typeface="Arial" panose="020B0604020202020204" pitchFamily="34" charset="0"/>
                <a:cs typeface="Arial" panose="020B0604020202020204" pitchFamily="34" charset="0"/>
              </a:rPr>
              <a:t>, </a:t>
            </a:r>
            <a:r>
              <a:rPr lang="en-US" sz="4800" dirty="0" err="1">
                <a:solidFill>
                  <a:schemeClr val="bg1"/>
                </a:solidFill>
                <a:latin typeface="Arial" panose="020B0604020202020204" pitchFamily="34" charset="0"/>
                <a:cs typeface="Arial" panose="020B0604020202020204" pitchFamily="34" charset="0"/>
              </a:rPr>
              <a:t>t.me</a:t>
            </a:r>
            <a:r>
              <a:rPr lang="en-US" sz="4800" dirty="0">
                <a:solidFill>
                  <a:schemeClr val="bg1"/>
                </a:solidFill>
                <a:latin typeface="Arial" panose="020B0604020202020204" pitchFamily="34" charset="0"/>
                <a:cs typeface="Arial" panose="020B0604020202020204" pitchFamily="34" charset="0"/>
              </a:rPr>
              <a:t>/</a:t>
            </a:r>
            <a:r>
              <a:rPr lang="en-US" sz="4800" dirty="0" err="1">
                <a:solidFill>
                  <a:schemeClr val="bg1"/>
                </a:solidFill>
                <a:latin typeface="Arial" panose="020B0604020202020204" pitchFamily="34" charset="0"/>
                <a:cs typeface="Arial" panose="020B0604020202020204" pitchFamily="34" charset="0"/>
              </a:rPr>
              <a:t>catboost_ru</a:t>
            </a:r>
            <a:endParaRPr lang="en-US" sz="4800" dirty="0">
              <a:solidFill>
                <a:schemeClr val="bg1"/>
              </a:solidFill>
              <a:latin typeface="Arial" panose="020B0604020202020204" pitchFamily="34" charset="0"/>
              <a:cs typeface="Arial" panose="020B0604020202020204" pitchFamily="34" charset="0"/>
            </a:endParaRPr>
          </a:p>
          <a:p>
            <a:pPr lvl="2"/>
            <a:r>
              <a:rPr lang="en-US" sz="4800" dirty="0" err="1">
                <a:solidFill>
                  <a:schemeClr val="bg1"/>
                </a:solidFill>
                <a:latin typeface="Arial" panose="020B0604020202020204" pitchFamily="34" charset="0"/>
                <a:cs typeface="Arial" panose="020B0604020202020204" pitchFamily="34" charset="0"/>
              </a:rPr>
              <a:t>ods.ai</a:t>
            </a:r>
            <a:r>
              <a:rPr lang="en-US" sz="4800" dirty="0">
                <a:solidFill>
                  <a:schemeClr val="bg1"/>
                </a:solidFill>
                <a:latin typeface="Arial" panose="020B0604020202020204" pitchFamily="34" charset="0"/>
                <a:cs typeface="Arial" panose="020B0604020202020204" pitchFamily="34" charset="0"/>
              </a:rPr>
              <a:t> =&gt; slack =&gt; </a:t>
            </a:r>
            <a:r>
              <a:rPr lang="en-US" sz="4800" dirty="0" err="1">
                <a:solidFill>
                  <a:schemeClr val="bg1"/>
                </a:solidFill>
                <a:latin typeface="Arial" panose="020B0604020202020204" pitchFamily="34" charset="0"/>
                <a:cs typeface="Arial" panose="020B0604020202020204" pitchFamily="34" charset="0"/>
              </a:rPr>
              <a:t>tool_catboost</a:t>
            </a:r>
            <a:r>
              <a:rPr lang="en-US" sz="4800" dirty="0">
                <a:solidFill>
                  <a:schemeClr val="bg1"/>
                </a:solidFill>
                <a:latin typeface="Arial" panose="020B0604020202020204" pitchFamily="34" charset="0"/>
                <a:cs typeface="Arial" panose="020B0604020202020204" pitchFamily="34" charset="0"/>
              </a:rPr>
              <a:t> </a:t>
            </a:r>
            <a:r>
              <a:rPr lang="en-US" sz="4800" dirty="0" err="1">
                <a:solidFill>
                  <a:schemeClr val="bg1"/>
                </a:solidFill>
                <a:latin typeface="Arial" panose="020B0604020202020204" pitchFamily="34" charset="0"/>
                <a:cs typeface="Arial" panose="020B0604020202020204" pitchFamily="34" charset="0"/>
              </a:rPr>
              <a:t>chanel</a:t>
            </a:r>
            <a:endParaRPr lang="en-US" sz="48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931817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solidFill>
                  <a:schemeClr val="bg1"/>
                </a:solidFill>
              </a:rPr>
              <a:t>Presentation plan</a:t>
            </a:r>
            <a:endParaRPr lang="ru-RU" dirty="0">
              <a:solidFill>
                <a:schemeClr val="bg1"/>
              </a:solidFill>
            </a:endParaRPr>
          </a:p>
        </p:txBody>
      </p:sp>
      <p:sp>
        <p:nvSpPr>
          <p:cNvPr id="3" name="Объект 2"/>
          <p:cNvSpPr>
            <a:spLocks noGrp="1"/>
          </p:cNvSpPr>
          <p:nvPr>
            <p:ph idx="1"/>
          </p:nvPr>
        </p:nvSpPr>
        <p:spPr>
          <a:xfrm>
            <a:off x="1587600" y="4322618"/>
            <a:ext cx="21224775" cy="7556646"/>
          </a:xfrm>
        </p:spPr>
        <p:txBody>
          <a:bodyPr anchor="t"/>
          <a:lstStyle/>
          <a:p>
            <a:pPr lvl="2"/>
            <a:r>
              <a:rPr lang="en-US" sz="5400" dirty="0">
                <a:solidFill>
                  <a:schemeClr val="bg1"/>
                </a:solidFill>
              </a:rPr>
              <a:t>GBDT and CatBoost overview</a:t>
            </a:r>
            <a:endParaRPr lang="ru-RU" sz="5400" dirty="0">
              <a:solidFill>
                <a:schemeClr val="bg1"/>
              </a:solidFill>
            </a:endParaRPr>
          </a:p>
          <a:p>
            <a:pPr lvl="2"/>
            <a:r>
              <a:rPr lang="en-US" sz="5400" dirty="0">
                <a:solidFill>
                  <a:schemeClr val="bg1"/>
                </a:solidFill>
              </a:rPr>
              <a:t>CatBoost: use cases</a:t>
            </a:r>
            <a:endParaRPr lang="ru-RU" sz="5400" dirty="0">
              <a:solidFill>
                <a:schemeClr val="bg1"/>
              </a:solidFill>
            </a:endParaRPr>
          </a:p>
          <a:p>
            <a:pPr lvl="2"/>
            <a:r>
              <a:rPr lang="en-US" sz="5400" dirty="0">
                <a:solidFill>
                  <a:schemeClr val="bg1"/>
                </a:solidFill>
              </a:rPr>
              <a:t>Supported feature types: categorical, text and embeddings</a:t>
            </a:r>
          </a:p>
          <a:p>
            <a:pPr lvl="2"/>
            <a:r>
              <a:rPr lang="en-US" sz="5400" dirty="0">
                <a:solidFill>
                  <a:schemeClr val="bg1"/>
                </a:solidFill>
              </a:rPr>
              <a:t>Uncertainty estimation</a:t>
            </a:r>
          </a:p>
        </p:txBody>
      </p:sp>
      <p:sp>
        <p:nvSpPr>
          <p:cNvPr id="4" name="Footer Placeholder 3">
            <a:extLst>
              <a:ext uri="{FF2B5EF4-FFF2-40B4-BE49-F238E27FC236}">
                <a16:creationId xmlns:a16="http://schemas.microsoft.com/office/drawing/2014/main" id="{3255CCB6-7151-C446-A3C1-C46C67BD1A68}"/>
              </a:ext>
            </a:extLst>
          </p:cNvPr>
          <p:cNvSpPr>
            <a:spLocks noGrp="1"/>
          </p:cNvSpPr>
          <p:nvPr>
            <p:ph type="ftr" sz="quarter" idx="3"/>
          </p:nvPr>
        </p:nvSpPr>
        <p:spPr/>
        <p:txBody>
          <a:bodyPr/>
          <a:lstStyle/>
          <a:p>
            <a:r>
              <a:rPr lang="en-GB" sz="2400">
                <a:solidFill>
                  <a:schemeClr val="bg1"/>
                </a:solidFill>
              </a:rPr>
              <a:t>https://colab.research.google.com/github/catboost/tutorials/blob/master/events/2020_odsc_west/text_features.ipynb</a:t>
            </a:r>
            <a:endParaRPr lang="ru-RU" sz="2400" dirty="0">
              <a:solidFill>
                <a:schemeClr val="bg1"/>
              </a:solidFill>
            </a:endParaRPr>
          </a:p>
        </p:txBody>
      </p:sp>
      <p:sp>
        <p:nvSpPr>
          <p:cNvPr id="5" name="Slide Number Placeholder 4">
            <a:extLst>
              <a:ext uri="{FF2B5EF4-FFF2-40B4-BE49-F238E27FC236}">
                <a16:creationId xmlns:a16="http://schemas.microsoft.com/office/drawing/2014/main" id="{6546B8F5-6C79-7542-8A74-18C5652CFFAB}"/>
              </a:ext>
            </a:extLst>
          </p:cNvPr>
          <p:cNvSpPr>
            <a:spLocks noGrp="1"/>
          </p:cNvSpPr>
          <p:nvPr>
            <p:ph type="sldNum" sz="quarter" idx="4"/>
          </p:nvPr>
        </p:nvSpPr>
        <p:spPr/>
        <p:txBody>
          <a:bodyPr/>
          <a:lstStyle/>
          <a:p>
            <a:fld id="{741C03D3-FA44-40EC-9A21-1FC4FEA3E22E}" type="slidenum">
              <a:rPr lang="ru-RU" smtClean="0"/>
              <a:pPr/>
              <a:t>4</a:t>
            </a:fld>
            <a:endParaRPr lang="ru-RU" dirty="0"/>
          </a:p>
        </p:txBody>
      </p:sp>
    </p:spTree>
    <p:extLst>
      <p:ext uri="{BB962C8B-B14F-4D97-AF65-F5344CB8AC3E}">
        <p14:creationId xmlns:p14="http://schemas.microsoft.com/office/powerpoint/2010/main" val="436146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B89FD4-0309-7A4C-B8F2-8980EFC8E8DB}"/>
              </a:ext>
            </a:extLst>
          </p:cNvPr>
          <p:cNvSpPr>
            <a:spLocks noGrp="1"/>
          </p:cNvSpPr>
          <p:nvPr>
            <p:ph type="title"/>
          </p:nvPr>
        </p:nvSpPr>
        <p:spPr/>
        <p:txBody>
          <a:bodyPr/>
          <a:lstStyle/>
          <a:p>
            <a:r>
              <a:rPr lang="en-US" dirty="0">
                <a:solidFill>
                  <a:schemeClr val="bg1"/>
                </a:solidFill>
              </a:rPr>
              <a:t>Applied ML (supervised learning)</a:t>
            </a:r>
            <a:endParaRPr lang="ru-RU" dirty="0">
              <a:solidFill>
                <a:schemeClr val="bg1"/>
              </a:solidFill>
            </a:endParaRPr>
          </a:p>
        </p:txBody>
      </p:sp>
      <p:pic>
        <p:nvPicPr>
          <p:cNvPr id="6" name="seqcore_slider_img_resized.jpg" descr="seqcore_slider_img_resized.jpg">
            <a:extLst>
              <a:ext uri="{FF2B5EF4-FFF2-40B4-BE49-F238E27FC236}">
                <a16:creationId xmlns:a16="http://schemas.microsoft.com/office/drawing/2014/main" id="{47540AB4-B81F-6041-9BFE-0ADC77C753BF}"/>
              </a:ext>
            </a:extLst>
          </p:cNvPr>
          <p:cNvPicPr>
            <a:picLocks noChangeAspect="1"/>
          </p:cNvPicPr>
          <p:nvPr/>
        </p:nvPicPr>
        <p:blipFill>
          <a:blip r:embed="rId3"/>
          <a:stretch>
            <a:fillRect/>
          </a:stretch>
        </p:blipFill>
        <p:spPr>
          <a:xfrm>
            <a:off x="10347750" y="5440238"/>
            <a:ext cx="2188716" cy="820770"/>
          </a:xfrm>
          <a:prstGeom prst="rect">
            <a:avLst/>
          </a:prstGeom>
          <a:ln w="12700" cap="flat">
            <a:noFill/>
            <a:miter lim="400000"/>
          </a:ln>
          <a:effectLst/>
        </p:spPr>
      </p:pic>
      <p:sp>
        <p:nvSpPr>
          <p:cNvPr id="7" name="DNA">
            <a:extLst>
              <a:ext uri="{FF2B5EF4-FFF2-40B4-BE49-F238E27FC236}">
                <a16:creationId xmlns:a16="http://schemas.microsoft.com/office/drawing/2014/main" id="{68749772-BDAE-224C-A6E3-C6FBEF57EA4A}"/>
              </a:ext>
            </a:extLst>
          </p:cNvPr>
          <p:cNvSpPr txBox="1"/>
          <p:nvPr/>
        </p:nvSpPr>
        <p:spPr>
          <a:xfrm>
            <a:off x="8928955" y="7005824"/>
            <a:ext cx="5026297" cy="69998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70" tIns="50770" rIns="50770" bIns="50770" numCol="1" anchor="ctr">
            <a:noAutofit/>
          </a:bodyPr>
          <a:lstStyle>
            <a:lvl1pPr algn="ctr" defTabSz="825500">
              <a:lnSpc>
                <a:spcPts val="6000"/>
              </a:lnSpc>
              <a:spcBef>
                <a:spcPts val="3000"/>
              </a:spcBef>
              <a:defRPr sz="4200" baseline="7142"/>
            </a:lvl1pPr>
          </a:lstStyle>
          <a:p>
            <a:r>
              <a:rPr lang="en-US" sz="3200" baseline="0" dirty="0">
                <a:solidFill>
                  <a:schemeClr val="bg1"/>
                </a:solidFill>
              </a:rPr>
              <a:t>DNA</a:t>
            </a:r>
          </a:p>
        </p:txBody>
      </p:sp>
      <p:sp>
        <p:nvSpPr>
          <p:cNvPr id="9" name="Open Book">
            <a:extLst>
              <a:ext uri="{FF2B5EF4-FFF2-40B4-BE49-F238E27FC236}">
                <a16:creationId xmlns:a16="http://schemas.microsoft.com/office/drawing/2014/main" id="{E74F2075-6D68-DA48-9893-1F426A7124ED}"/>
              </a:ext>
            </a:extLst>
          </p:cNvPr>
          <p:cNvSpPr/>
          <p:nvPr/>
        </p:nvSpPr>
        <p:spPr>
          <a:xfrm>
            <a:off x="13639402" y="5309207"/>
            <a:ext cx="1232350" cy="1140982"/>
          </a:xfrm>
          <a:custGeom>
            <a:avLst/>
            <a:gdLst/>
            <a:ahLst/>
            <a:cxnLst>
              <a:cxn ang="0">
                <a:pos x="wd2" y="hd2"/>
              </a:cxn>
              <a:cxn ang="5400000">
                <a:pos x="wd2" y="hd2"/>
              </a:cxn>
              <a:cxn ang="10800000">
                <a:pos x="wd2" y="hd2"/>
              </a:cxn>
              <a:cxn ang="16200000">
                <a:pos x="wd2" y="hd2"/>
              </a:cxn>
            </a:cxnLst>
            <a:rect l="0" t="0" r="r" b="b"/>
            <a:pathLst>
              <a:path w="21600" h="21600" extrusionOk="0">
                <a:moveTo>
                  <a:pt x="17974" y="0"/>
                </a:moveTo>
                <a:lnTo>
                  <a:pt x="12381" y="2366"/>
                </a:lnTo>
                <a:lnTo>
                  <a:pt x="12373" y="2368"/>
                </a:lnTo>
                <a:cubicBezTo>
                  <a:pt x="11868" y="2611"/>
                  <a:pt x="11498" y="3043"/>
                  <a:pt x="11273" y="3649"/>
                </a:cubicBezTo>
                <a:cubicBezTo>
                  <a:pt x="11070" y="4192"/>
                  <a:pt x="11055" y="4701"/>
                  <a:pt x="11055" y="4845"/>
                </a:cubicBezTo>
                <a:lnTo>
                  <a:pt x="11055" y="5127"/>
                </a:lnTo>
                <a:lnTo>
                  <a:pt x="20346" y="1249"/>
                </a:lnTo>
                <a:lnTo>
                  <a:pt x="19907" y="1017"/>
                </a:lnTo>
                <a:lnTo>
                  <a:pt x="11770" y="4414"/>
                </a:lnTo>
                <a:cubicBezTo>
                  <a:pt x="12018" y="4052"/>
                  <a:pt x="12419" y="3735"/>
                  <a:pt x="12972" y="3468"/>
                </a:cubicBezTo>
                <a:lnTo>
                  <a:pt x="19369" y="735"/>
                </a:lnTo>
                <a:lnTo>
                  <a:pt x="18934" y="505"/>
                </a:lnTo>
                <a:lnTo>
                  <a:pt x="12837" y="3109"/>
                </a:lnTo>
                <a:lnTo>
                  <a:pt x="12830" y="3113"/>
                </a:lnTo>
                <a:cubicBezTo>
                  <a:pt x="12227" y="3403"/>
                  <a:pt x="11780" y="3756"/>
                  <a:pt x="11494" y="4167"/>
                </a:cubicBezTo>
                <a:cubicBezTo>
                  <a:pt x="11607" y="3668"/>
                  <a:pt x="11876" y="3033"/>
                  <a:pt x="12515" y="2723"/>
                </a:cubicBezTo>
                <a:lnTo>
                  <a:pt x="18411" y="230"/>
                </a:lnTo>
                <a:lnTo>
                  <a:pt x="17974" y="0"/>
                </a:lnTo>
                <a:close/>
                <a:moveTo>
                  <a:pt x="3633" y="2"/>
                </a:moveTo>
                <a:lnTo>
                  <a:pt x="3194" y="231"/>
                </a:lnTo>
                <a:lnTo>
                  <a:pt x="9084" y="2723"/>
                </a:lnTo>
                <a:cubicBezTo>
                  <a:pt x="9723" y="3033"/>
                  <a:pt x="9992" y="3668"/>
                  <a:pt x="10105" y="4167"/>
                </a:cubicBezTo>
                <a:cubicBezTo>
                  <a:pt x="9819" y="3756"/>
                  <a:pt x="9371" y="3403"/>
                  <a:pt x="8768" y="3113"/>
                </a:cubicBezTo>
                <a:lnTo>
                  <a:pt x="2670" y="507"/>
                </a:lnTo>
                <a:lnTo>
                  <a:pt x="2233" y="736"/>
                </a:lnTo>
                <a:lnTo>
                  <a:pt x="8626" y="3468"/>
                </a:lnTo>
                <a:cubicBezTo>
                  <a:pt x="9179" y="3735"/>
                  <a:pt x="9581" y="4051"/>
                  <a:pt x="9828" y="4414"/>
                </a:cubicBezTo>
                <a:lnTo>
                  <a:pt x="1694" y="1019"/>
                </a:lnTo>
                <a:lnTo>
                  <a:pt x="1254" y="1250"/>
                </a:lnTo>
                <a:lnTo>
                  <a:pt x="10543" y="5127"/>
                </a:lnTo>
                <a:lnTo>
                  <a:pt x="10543" y="4845"/>
                </a:lnTo>
                <a:cubicBezTo>
                  <a:pt x="10544" y="4701"/>
                  <a:pt x="10528" y="4192"/>
                  <a:pt x="10326" y="3649"/>
                </a:cubicBezTo>
                <a:cubicBezTo>
                  <a:pt x="10100" y="3043"/>
                  <a:pt x="9730" y="2611"/>
                  <a:pt x="9226" y="2368"/>
                </a:cubicBezTo>
                <a:lnTo>
                  <a:pt x="3633" y="2"/>
                </a:lnTo>
                <a:close/>
                <a:moveTo>
                  <a:pt x="0" y="1735"/>
                </a:moveTo>
                <a:lnTo>
                  <a:pt x="0" y="17289"/>
                </a:lnTo>
                <a:lnTo>
                  <a:pt x="8756" y="20993"/>
                </a:lnTo>
                <a:lnTo>
                  <a:pt x="8756" y="5441"/>
                </a:lnTo>
                <a:lnTo>
                  <a:pt x="0" y="1735"/>
                </a:lnTo>
                <a:close/>
                <a:moveTo>
                  <a:pt x="21600" y="1735"/>
                </a:moveTo>
                <a:lnTo>
                  <a:pt x="12844" y="5441"/>
                </a:lnTo>
                <a:lnTo>
                  <a:pt x="12844" y="20993"/>
                </a:lnTo>
                <a:lnTo>
                  <a:pt x="21600" y="17289"/>
                </a:lnTo>
                <a:lnTo>
                  <a:pt x="21600" y="1735"/>
                </a:lnTo>
                <a:close/>
                <a:moveTo>
                  <a:pt x="9325" y="5827"/>
                </a:moveTo>
                <a:lnTo>
                  <a:pt x="9325" y="21600"/>
                </a:lnTo>
                <a:lnTo>
                  <a:pt x="12275" y="21600"/>
                </a:lnTo>
                <a:lnTo>
                  <a:pt x="12275" y="5827"/>
                </a:lnTo>
                <a:lnTo>
                  <a:pt x="9325" y="5827"/>
                </a:lnTo>
                <a:close/>
              </a:path>
            </a:pathLst>
          </a:custGeom>
          <a:solidFill>
            <a:srgbClr val="FFCC00"/>
          </a:solidFill>
          <a:ln w="12700" cap="flat">
            <a:noFill/>
            <a:miter lim="400000"/>
          </a:ln>
          <a:effectLst/>
        </p:spPr>
        <p:txBody>
          <a:bodyPr wrap="square" lIns="50770" tIns="50770" rIns="50770" bIns="50770" numCol="1" anchor="ctr">
            <a:noAutofit/>
          </a:bodyPr>
          <a:lstStyle/>
          <a:p>
            <a:pPr algn="ctr" defTabSz="825417">
              <a:lnSpc>
                <a:spcPts val="5999"/>
              </a:lnSpc>
              <a:spcBef>
                <a:spcPts val="3000"/>
              </a:spcBef>
              <a:defRPr sz="4800" baseline="6250"/>
            </a:pPr>
            <a:endParaRPr sz="4800">
              <a:solidFill>
                <a:schemeClr val="bg1"/>
              </a:solidFill>
            </a:endParaRPr>
          </a:p>
        </p:txBody>
      </p:sp>
      <p:sp>
        <p:nvSpPr>
          <p:cNvPr id="10" name="Text">
            <a:extLst>
              <a:ext uri="{FF2B5EF4-FFF2-40B4-BE49-F238E27FC236}">
                <a16:creationId xmlns:a16="http://schemas.microsoft.com/office/drawing/2014/main" id="{923EE840-CBA7-7B4C-B8DA-15DE65F40B90}"/>
              </a:ext>
            </a:extLst>
          </p:cNvPr>
          <p:cNvSpPr txBox="1"/>
          <p:nvPr/>
        </p:nvSpPr>
        <p:spPr>
          <a:xfrm>
            <a:off x="11715295" y="7006081"/>
            <a:ext cx="5026297" cy="69998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70" tIns="50770" rIns="50770" bIns="50770" numCol="1" anchor="ctr">
            <a:noAutofit/>
          </a:bodyPr>
          <a:lstStyle>
            <a:lvl1pPr algn="ctr" defTabSz="825500">
              <a:lnSpc>
                <a:spcPts val="6000"/>
              </a:lnSpc>
              <a:spcBef>
                <a:spcPts val="3000"/>
              </a:spcBef>
              <a:defRPr sz="4200" baseline="7142"/>
            </a:lvl1pPr>
          </a:lstStyle>
          <a:p>
            <a:r>
              <a:rPr lang="en-US" sz="3200" baseline="0" dirty="0">
                <a:solidFill>
                  <a:schemeClr val="bg1"/>
                </a:solidFill>
              </a:rPr>
              <a:t>Text</a:t>
            </a:r>
          </a:p>
        </p:txBody>
      </p:sp>
      <p:pic>
        <p:nvPicPr>
          <p:cNvPr id="12" name="cifar-10.png" descr="cifar-10.png">
            <a:extLst>
              <a:ext uri="{FF2B5EF4-FFF2-40B4-BE49-F238E27FC236}">
                <a16:creationId xmlns:a16="http://schemas.microsoft.com/office/drawing/2014/main" id="{88E63606-07D5-F045-A86A-A32A55C6CB2F}"/>
              </a:ext>
            </a:extLst>
          </p:cNvPr>
          <p:cNvPicPr>
            <a:picLocks noChangeAspect="1"/>
          </p:cNvPicPr>
          <p:nvPr/>
        </p:nvPicPr>
        <p:blipFill>
          <a:blip r:embed="rId4"/>
          <a:stretch>
            <a:fillRect/>
          </a:stretch>
        </p:blipFill>
        <p:spPr>
          <a:xfrm>
            <a:off x="10512698" y="8938118"/>
            <a:ext cx="1752174" cy="1766655"/>
          </a:xfrm>
          <a:prstGeom prst="rect">
            <a:avLst/>
          </a:prstGeom>
          <a:ln w="12700" cap="flat">
            <a:noFill/>
            <a:miter lim="400000"/>
          </a:ln>
          <a:effectLst/>
        </p:spPr>
      </p:pic>
      <p:sp>
        <p:nvSpPr>
          <p:cNvPr id="13" name="Images">
            <a:extLst>
              <a:ext uri="{FF2B5EF4-FFF2-40B4-BE49-F238E27FC236}">
                <a16:creationId xmlns:a16="http://schemas.microsoft.com/office/drawing/2014/main" id="{DDB416F7-BFF1-9947-9D8F-4271791DE379}"/>
              </a:ext>
            </a:extLst>
          </p:cNvPr>
          <p:cNvSpPr txBox="1"/>
          <p:nvPr/>
        </p:nvSpPr>
        <p:spPr>
          <a:xfrm>
            <a:off x="8985838" y="11057471"/>
            <a:ext cx="5026297" cy="69998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70" tIns="50770" rIns="50770" bIns="50770" numCol="1" anchor="ctr">
            <a:noAutofit/>
          </a:bodyPr>
          <a:lstStyle>
            <a:lvl1pPr algn="ctr" defTabSz="825500">
              <a:lnSpc>
                <a:spcPts val="6000"/>
              </a:lnSpc>
              <a:spcBef>
                <a:spcPts val="3000"/>
              </a:spcBef>
              <a:defRPr sz="4200" baseline="7142"/>
            </a:lvl1pPr>
          </a:lstStyle>
          <a:p>
            <a:r>
              <a:rPr lang="en-US" sz="3200" baseline="0" dirty="0">
                <a:solidFill>
                  <a:schemeClr val="bg1"/>
                </a:solidFill>
              </a:rPr>
              <a:t>Images</a:t>
            </a:r>
          </a:p>
        </p:txBody>
      </p:sp>
      <p:sp>
        <p:nvSpPr>
          <p:cNvPr id="15" name="Headphones">
            <a:extLst>
              <a:ext uri="{FF2B5EF4-FFF2-40B4-BE49-F238E27FC236}">
                <a16:creationId xmlns:a16="http://schemas.microsoft.com/office/drawing/2014/main" id="{19AFE93E-EA9F-4443-8733-522EC89B44D8}"/>
              </a:ext>
            </a:extLst>
          </p:cNvPr>
          <p:cNvSpPr/>
          <p:nvPr/>
        </p:nvSpPr>
        <p:spPr>
          <a:xfrm>
            <a:off x="13483360" y="9060288"/>
            <a:ext cx="1458173" cy="1545081"/>
          </a:xfrm>
          <a:custGeom>
            <a:avLst/>
            <a:gdLst/>
            <a:ahLst/>
            <a:cxnLst>
              <a:cxn ang="0">
                <a:pos x="wd2" y="hd2"/>
              </a:cxn>
              <a:cxn ang="5400000">
                <a:pos x="wd2" y="hd2"/>
              </a:cxn>
              <a:cxn ang="10800000">
                <a:pos x="wd2" y="hd2"/>
              </a:cxn>
              <a:cxn ang="16200000">
                <a:pos x="wd2" y="hd2"/>
              </a:cxn>
            </a:cxnLst>
            <a:rect l="0" t="0" r="r" b="b"/>
            <a:pathLst>
              <a:path w="21546" h="21532" extrusionOk="0">
                <a:moveTo>
                  <a:pt x="10761" y="0"/>
                </a:moveTo>
                <a:cubicBezTo>
                  <a:pt x="4815" y="14"/>
                  <a:pt x="0" y="4562"/>
                  <a:pt x="0" y="10172"/>
                </a:cubicBezTo>
                <a:cubicBezTo>
                  <a:pt x="0" y="10172"/>
                  <a:pt x="-27" y="14369"/>
                  <a:pt x="617" y="15259"/>
                </a:cubicBezTo>
                <a:cubicBezTo>
                  <a:pt x="1057" y="15867"/>
                  <a:pt x="1522" y="16227"/>
                  <a:pt x="1773" y="16394"/>
                </a:cubicBezTo>
                <a:lnTo>
                  <a:pt x="1728" y="16763"/>
                </a:lnTo>
                <a:cubicBezTo>
                  <a:pt x="1697" y="17023"/>
                  <a:pt x="1763" y="17285"/>
                  <a:pt x="1917" y="17503"/>
                </a:cubicBezTo>
                <a:lnTo>
                  <a:pt x="4175" y="20687"/>
                </a:lnTo>
                <a:cubicBezTo>
                  <a:pt x="4449" y="21073"/>
                  <a:pt x="4948" y="21256"/>
                  <a:pt x="5426" y="21146"/>
                </a:cubicBezTo>
                <a:lnTo>
                  <a:pt x="5686" y="21088"/>
                </a:lnTo>
                <a:cubicBezTo>
                  <a:pt x="5872" y="21417"/>
                  <a:pt x="6277" y="21600"/>
                  <a:pt x="6680" y="21508"/>
                </a:cubicBezTo>
                <a:lnTo>
                  <a:pt x="7777" y="21257"/>
                </a:lnTo>
                <a:cubicBezTo>
                  <a:pt x="8254" y="21149"/>
                  <a:pt x="8547" y="20695"/>
                  <a:pt x="8431" y="20245"/>
                </a:cubicBezTo>
                <a:lnTo>
                  <a:pt x="6191" y="11511"/>
                </a:lnTo>
                <a:cubicBezTo>
                  <a:pt x="6075" y="11061"/>
                  <a:pt x="5594" y="10785"/>
                  <a:pt x="5117" y="10894"/>
                </a:cubicBezTo>
                <a:lnTo>
                  <a:pt x="4020" y="11144"/>
                </a:lnTo>
                <a:cubicBezTo>
                  <a:pt x="3618" y="11236"/>
                  <a:pt x="3347" y="11572"/>
                  <a:pt x="3341" y="11945"/>
                </a:cubicBezTo>
                <a:lnTo>
                  <a:pt x="3080" y="12006"/>
                </a:lnTo>
                <a:cubicBezTo>
                  <a:pt x="2604" y="12115"/>
                  <a:pt x="2250" y="12493"/>
                  <a:pt x="2194" y="12953"/>
                </a:cubicBezTo>
                <a:lnTo>
                  <a:pt x="1999" y="14546"/>
                </a:lnTo>
                <a:cubicBezTo>
                  <a:pt x="1704" y="14355"/>
                  <a:pt x="1419" y="13987"/>
                  <a:pt x="1338" y="13531"/>
                </a:cubicBezTo>
                <a:cubicBezTo>
                  <a:pt x="1093" y="12161"/>
                  <a:pt x="1124" y="10179"/>
                  <a:pt x="1124" y="10179"/>
                </a:cubicBezTo>
                <a:cubicBezTo>
                  <a:pt x="1124" y="8464"/>
                  <a:pt x="1625" y="6859"/>
                  <a:pt x="2499" y="5489"/>
                </a:cubicBezTo>
                <a:cubicBezTo>
                  <a:pt x="2894" y="5535"/>
                  <a:pt x="3610" y="5477"/>
                  <a:pt x="4379" y="4724"/>
                </a:cubicBezTo>
                <a:cubicBezTo>
                  <a:pt x="5540" y="3586"/>
                  <a:pt x="7780" y="2347"/>
                  <a:pt x="10805" y="2347"/>
                </a:cubicBezTo>
                <a:cubicBezTo>
                  <a:pt x="13887" y="2347"/>
                  <a:pt x="16056" y="3586"/>
                  <a:pt x="17217" y="4724"/>
                </a:cubicBezTo>
                <a:cubicBezTo>
                  <a:pt x="17964" y="5455"/>
                  <a:pt x="18654" y="5531"/>
                  <a:pt x="19051" y="5492"/>
                </a:cubicBezTo>
                <a:cubicBezTo>
                  <a:pt x="19923" y="6862"/>
                  <a:pt x="20424" y="8465"/>
                  <a:pt x="20424" y="10179"/>
                </a:cubicBezTo>
                <a:cubicBezTo>
                  <a:pt x="20424" y="10179"/>
                  <a:pt x="20455" y="12161"/>
                  <a:pt x="20210" y="13531"/>
                </a:cubicBezTo>
                <a:cubicBezTo>
                  <a:pt x="20129" y="13987"/>
                  <a:pt x="19844" y="14355"/>
                  <a:pt x="19548" y="14546"/>
                </a:cubicBezTo>
                <a:lnTo>
                  <a:pt x="19354" y="12953"/>
                </a:lnTo>
                <a:cubicBezTo>
                  <a:pt x="19298" y="12493"/>
                  <a:pt x="18944" y="12115"/>
                  <a:pt x="18468" y="12006"/>
                </a:cubicBezTo>
                <a:lnTo>
                  <a:pt x="18205" y="11945"/>
                </a:lnTo>
                <a:cubicBezTo>
                  <a:pt x="18199" y="11572"/>
                  <a:pt x="17930" y="11236"/>
                  <a:pt x="17528" y="11144"/>
                </a:cubicBezTo>
                <a:lnTo>
                  <a:pt x="16429" y="10894"/>
                </a:lnTo>
                <a:cubicBezTo>
                  <a:pt x="15952" y="10785"/>
                  <a:pt x="15472" y="11061"/>
                  <a:pt x="15357" y="11511"/>
                </a:cubicBezTo>
                <a:lnTo>
                  <a:pt x="13115" y="20245"/>
                </a:lnTo>
                <a:cubicBezTo>
                  <a:pt x="12999" y="20695"/>
                  <a:pt x="13294" y="21149"/>
                  <a:pt x="13771" y="21257"/>
                </a:cubicBezTo>
                <a:lnTo>
                  <a:pt x="14868" y="21508"/>
                </a:lnTo>
                <a:cubicBezTo>
                  <a:pt x="15271" y="21600"/>
                  <a:pt x="15674" y="21417"/>
                  <a:pt x="15860" y="21088"/>
                </a:cubicBezTo>
                <a:lnTo>
                  <a:pt x="16122" y="21146"/>
                </a:lnTo>
                <a:cubicBezTo>
                  <a:pt x="16600" y="21256"/>
                  <a:pt x="17099" y="21073"/>
                  <a:pt x="17372" y="20687"/>
                </a:cubicBezTo>
                <a:lnTo>
                  <a:pt x="19629" y="17503"/>
                </a:lnTo>
                <a:cubicBezTo>
                  <a:pt x="19783" y="17285"/>
                  <a:pt x="19851" y="17023"/>
                  <a:pt x="19819" y="16763"/>
                </a:cubicBezTo>
                <a:lnTo>
                  <a:pt x="19773" y="16394"/>
                </a:lnTo>
                <a:cubicBezTo>
                  <a:pt x="20024" y="16227"/>
                  <a:pt x="20489" y="15867"/>
                  <a:pt x="20929" y="15259"/>
                </a:cubicBezTo>
                <a:cubicBezTo>
                  <a:pt x="21573" y="14369"/>
                  <a:pt x="21546" y="10172"/>
                  <a:pt x="21546" y="10172"/>
                </a:cubicBezTo>
                <a:cubicBezTo>
                  <a:pt x="21546" y="4562"/>
                  <a:pt x="16731" y="13"/>
                  <a:pt x="10785" y="0"/>
                </a:cubicBezTo>
                <a:cubicBezTo>
                  <a:pt x="10781" y="0"/>
                  <a:pt x="10777" y="0"/>
                  <a:pt x="10773" y="0"/>
                </a:cubicBezTo>
                <a:cubicBezTo>
                  <a:pt x="10769" y="0"/>
                  <a:pt x="10765" y="0"/>
                  <a:pt x="10761" y="0"/>
                </a:cubicBezTo>
                <a:close/>
              </a:path>
            </a:pathLst>
          </a:custGeom>
          <a:solidFill>
            <a:srgbClr val="FFCC00"/>
          </a:solidFill>
          <a:ln w="12700" cap="flat">
            <a:noFill/>
            <a:miter lim="400000"/>
          </a:ln>
          <a:effectLst/>
        </p:spPr>
        <p:txBody>
          <a:bodyPr wrap="square" lIns="50770" tIns="50770" rIns="50770" bIns="50770" numCol="1" anchor="ctr">
            <a:noAutofit/>
          </a:bodyPr>
          <a:lstStyle/>
          <a:p>
            <a:pPr algn="ctr" defTabSz="825417">
              <a:lnSpc>
                <a:spcPts val="5999"/>
              </a:lnSpc>
              <a:spcBef>
                <a:spcPts val="3000"/>
              </a:spcBef>
              <a:defRPr sz="4800" baseline="6250"/>
            </a:pPr>
            <a:endParaRPr sz="4800">
              <a:solidFill>
                <a:schemeClr val="bg1"/>
              </a:solidFill>
            </a:endParaRPr>
          </a:p>
        </p:txBody>
      </p:sp>
      <p:sp>
        <p:nvSpPr>
          <p:cNvPr id="16" name="Music">
            <a:extLst>
              <a:ext uri="{FF2B5EF4-FFF2-40B4-BE49-F238E27FC236}">
                <a16:creationId xmlns:a16="http://schemas.microsoft.com/office/drawing/2014/main" id="{68E729D6-D519-6A44-9237-D0257B5363A8}"/>
              </a:ext>
            </a:extLst>
          </p:cNvPr>
          <p:cNvSpPr txBox="1"/>
          <p:nvPr/>
        </p:nvSpPr>
        <p:spPr>
          <a:xfrm>
            <a:off x="11727428" y="11088704"/>
            <a:ext cx="4970036" cy="66823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70" tIns="50770" rIns="50770" bIns="50770" numCol="1" anchor="ctr">
            <a:noAutofit/>
          </a:bodyPr>
          <a:lstStyle>
            <a:lvl1pPr algn="ctr" defTabSz="825500">
              <a:lnSpc>
                <a:spcPts val="6000"/>
              </a:lnSpc>
              <a:spcBef>
                <a:spcPts val="3000"/>
              </a:spcBef>
              <a:defRPr sz="4200" baseline="7142"/>
            </a:lvl1pPr>
          </a:lstStyle>
          <a:p>
            <a:r>
              <a:rPr lang="en-US" sz="3200" baseline="0" dirty="0">
                <a:solidFill>
                  <a:schemeClr val="bg1"/>
                </a:solidFill>
              </a:rPr>
              <a:t>Music</a:t>
            </a:r>
          </a:p>
        </p:txBody>
      </p:sp>
      <p:sp>
        <p:nvSpPr>
          <p:cNvPr id="17" name="Data at hand">
            <a:extLst>
              <a:ext uri="{FF2B5EF4-FFF2-40B4-BE49-F238E27FC236}">
                <a16:creationId xmlns:a16="http://schemas.microsoft.com/office/drawing/2014/main" id="{7772F31C-5427-DC46-B447-030689532A73}"/>
              </a:ext>
            </a:extLst>
          </p:cNvPr>
          <p:cNvSpPr txBox="1"/>
          <p:nvPr/>
        </p:nvSpPr>
        <p:spPr>
          <a:xfrm>
            <a:off x="10302437" y="3232801"/>
            <a:ext cx="4025901" cy="71050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70" tIns="50770" rIns="50770" bIns="50770" anchor="ctr"/>
          <a:lstStyle>
            <a:lvl1pPr defTabSz="825500">
              <a:lnSpc>
                <a:spcPts val="6000"/>
              </a:lnSpc>
              <a:spcBef>
                <a:spcPts val="3000"/>
              </a:spcBef>
              <a:defRPr sz="4600" b="1" baseline="6521"/>
            </a:lvl1pPr>
          </a:lstStyle>
          <a:p>
            <a:r>
              <a:rPr lang="en-US" sz="4800" baseline="0" dirty="0">
                <a:solidFill>
                  <a:schemeClr val="bg1"/>
                </a:solidFill>
              </a:rPr>
              <a:t>Data at hand</a:t>
            </a:r>
          </a:p>
        </p:txBody>
      </p:sp>
      <p:sp>
        <p:nvSpPr>
          <p:cNvPr id="18" name="Applications">
            <a:extLst>
              <a:ext uri="{FF2B5EF4-FFF2-40B4-BE49-F238E27FC236}">
                <a16:creationId xmlns:a16="http://schemas.microsoft.com/office/drawing/2014/main" id="{65A4B85E-9965-1340-B6A2-3066B2532D28}"/>
              </a:ext>
            </a:extLst>
          </p:cNvPr>
          <p:cNvSpPr txBox="1"/>
          <p:nvPr/>
        </p:nvSpPr>
        <p:spPr>
          <a:xfrm>
            <a:off x="1573378" y="3178199"/>
            <a:ext cx="6592868" cy="8197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70" tIns="50770" rIns="50770" bIns="50770" anchor="ctr">
            <a:spAutoFit/>
          </a:bodyPr>
          <a:lstStyle>
            <a:lvl1pPr defTabSz="825500">
              <a:lnSpc>
                <a:spcPts val="6000"/>
              </a:lnSpc>
              <a:spcBef>
                <a:spcPts val="3000"/>
              </a:spcBef>
              <a:defRPr sz="4600" baseline="6521"/>
            </a:lvl1pPr>
          </a:lstStyle>
          <a:p>
            <a:r>
              <a:rPr lang="en-US" sz="4800" baseline="0" dirty="0">
                <a:solidFill>
                  <a:schemeClr val="bg1"/>
                </a:solidFill>
              </a:rPr>
              <a:t>Applications</a:t>
            </a:r>
          </a:p>
        </p:txBody>
      </p:sp>
      <p:sp>
        <p:nvSpPr>
          <p:cNvPr id="20" name="TextBox 9">
            <a:extLst>
              <a:ext uri="{FF2B5EF4-FFF2-40B4-BE49-F238E27FC236}">
                <a16:creationId xmlns:a16="http://schemas.microsoft.com/office/drawing/2014/main" id="{CA6CDAD7-9AAB-CC4D-A4F7-215E230931C6}"/>
              </a:ext>
            </a:extLst>
          </p:cNvPr>
          <p:cNvSpPr txBox="1"/>
          <p:nvPr/>
        </p:nvSpPr>
        <p:spPr>
          <a:xfrm>
            <a:off x="1283441" y="7204217"/>
            <a:ext cx="3077032" cy="72034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noAutofit/>
          </a:bodyPr>
          <a:lstStyle>
            <a:lvl1pPr algn="ctr" defTabSz="914400">
              <a:defRPr sz="4800"/>
            </a:lvl1pPr>
          </a:lstStyle>
          <a:p>
            <a:r>
              <a:rPr lang="en-US" sz="3200" dirty="0">
                <a:solidFill>
                  <a:schemeClr val="bg1"/>
                </a:solidFill>
              </a:rPr>
              <a:t>Medicine</a:t>
            </a:r>
          </a:p>
        </p:txBody>
      </p:sp>
      <p:pic>
        <p:nvPicPr>
          <p:cNvPr id="21" name="Рисунок 25" descr="Рисунок 25">
            <a:extLst>
              <a:ext uri="{FF2B5EF4-FFF2-40B4-BE49-F238E27FC236}">
                <a16:creationId xmlns:a16="http://schemas.microsoft.com/office/drawing/2014/main" id="{DA19BCF8-593B-8C46-8D02-1F1A42808288}"/>
              </a:ext>
            </a:extLst>
          </p:cNvPr>
          <p:cNvPicPr>
            <a:picLocks noChangeAspect="1"/>
          </p:cNvPicPr>
          <p:nvPr/>
        </p:nvPicPr>
        <p:blipFill>
          <a:blip r:embed="rId5"/>
          <a:stretch>
            <a:fillRect/>
          </a:stretch>
        </p:blipFill>
        <p:spPr>
          <a:xfrm>
            <a:off x="1571086" y="4683554"/>
            <a:ext cx="2501742" cy="1998880"/>
          </a:xfrm>
          <a:prstGeom prst="rect">
            <a:avLst/>
          </a:prstGeom>
          <a:ln w="12700" cap="flat">
            <a:noFill/>
            <a:miter lim="400000"/>
          </a:ln>
          <a:effectLst/>
        </p:spPr>
      </p:pic>
      <p:sp>
        <p:nvSpPr>
          <p:cNvPr id="23" name="TextBox 13">
            <a:extLst>
              <a:ext uri="{FF2B5EF4-FFF2-40B4-BE49-F238E27FC236}">
                <a16:creationId xmlns:a16="http://schemas.microsoft.com/office/drawing/2014/main" id="{F9C696ED-AEE2-E84D-92F5-635E17DF444A}"/>
              </a:ext>
            </a:extLst>
          </p:cNvPr>
          <p:cNvSpPr txBox="1"/>
          <p:nvPr/>
        </p:nvSpPr>
        <p:spPr>
          <a:xfrm>
            <a:off x="4592649" y="7204217"/>
            <a:ext cx="3077033" cy="138733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noAutofit/>
          </a:bodyPr>
          <a:lstStyle>
            <a:lvl1pPr algn="ctr" defTabSz="914400">
              <a:defRPr sz="4800"/>
            </a:lvl1pPr>
          </a:lstStyle>
          <a:p>
            <a:r>
              <a:rPr lang="en-US" sz="3200" dirty="0">
                <a:solidFill>
                  <a:schemeClr val="bg1"/>
                </a:solidFill>
              </a:rPr>
              <a:t>Finance</a:t>
            </a:r>
          </a:p>
        </p:txBody>
      </p:sp>
      <p:pic>
        <p:nvPicPr>
          <p:cNvPr id="24" name="Рисунок 8" descr="Рисунок 8">
            <a:extLst>
              <a:ext uri="{FF2B5EF4-FFF2-40B4-BE49-F238E27FC236}">
                <a16:creationId xmlns:a16="http://schemas.microsoft.com/office/drawing/2014/main" id="{42038036-DDD5-3947-862B-DC3FD67C5324}"/>
              </a:ext>
            </a:extLst>
          </p:cNvPr>
          <p:cNvPicPr>
            <a:picLocks noChangeAspect="1"/>
          </p:cNvPicPr>
          <p:nvPr/>
        </p:nvPicPr>
        <p:blipFill>
          <a:blip r:embed="rId6"/>
          <a:stretch>
            <a:fillRect/>
          </a:stretch>
        </p:blipFill>
        <p:spPr>
          <a:xfrm>
            <a:off x="4949377" y="4738431"/>
            <a:ext cx="2383833" cy="1979617"/>
          </a:xfrm>
          <a:prstGeom prst="rect">
            <a:avLst/>
          </a:prstGeom>
          <a:ln w="12700" cap="flat">
            <a:noFill/>
            <a:miter lim="400000"/>
          </a:ln>
          <a:effectLst/>
        </p:spPr>
      </p:pic>
      <p:grpSp>
        <p:nvGrpSpPr>
          <p:cNvPr id="25" name="Группа 33">
            <a:extLst>
              <a:ext uri="{FF2B5EF4-FFF2-40B4-BE49-F238E27FC236}">
                <a16:creationId xmlns:a16="http://schemas.microsoft.com/office/drawing/2014/main" id="{88E44657-2629-0840-BE0B-22853468516A}"/>
              </a:ext>
            </a:extLst>
          </p:cNvPr>
          <p:cNvGrpSpPr/>
          <p:nvPr/>
        </p:nvGrpSpPr>
        <p:grpSpPr>
          <a:xfrm>
            <a:off x="1771579" y="8768012"/>
            <a:ext cx="5336963" cy="3029839"/>
            <a:chOff x="0" y="0"/>
            <a:chExt cx="5637758" cy="3200601"/>
          </a:xfrm>
        </p:grpSpPr>
        <p:sp>
          <p:nvSpPr>
            <p:cNvPr id="26" name="TextBox 12">
              <a:extLst>
                <a:ext uri="{FF2B5EF4-FFF2-40B4-BE49-F238E27FC236}">
                  <a16:creationId xmlns:a16="http://schemas.microsoft.com/office/drawing/2014/main" id="{2B644CBC-21C2-BD4E-AA1E-81E7CB416BDD}"/>
                </a:ext>
              </a:extLst>
            </p:cNvPr>
            <p:cNvSpPr txBox="1"/>
            <p:nvPr/>
          </p:nvSpPr>
          <p:spPr>
            <a:xfrm>
              <a:off x="0" y="2582877"/>
              <a:ext cx="5637758" cy="61772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spAutoFit/>
            </a:bodyPr>
            <a:lstStyle>
              <a:lvl1pPr algn="ctr" defTabSz="914400">
                <a:defRPr sz="4800"/>
              </a:lvl1pPr>
            </a:lstStyle>
            <a:p>
              <a:r>
                <a:rPr lang="en-US" sz="3200" dirty="0">
                  <a:solidFill>
                    <a:schemeClr val="bg1"/>
                  </a:solidFill>
                </a:rPr>
                <a:t>Sales prediction</a:t>
              </a:r>
            </a:p>
          </p:txBody>
        </p:sp>
        <p:pic>
          <p:nvPicPr>
            <p:cNvPr id="27" name="Рисунок 26" descr="Рисунок 26">
              <a:extLst>
                <a:ext uri="{FF2B5EF4-FFF2-40B4-BE49-F238E27FC236}">
                  <a16:creationId xmlns:a16="http://schemas.microsoft.com/office/drawing/2014/main" id="{CB2C2821-A7F1-9346-9FAB-3B45B288DCEF}"/>
                </a:ext>
              </a:extLst>
            </p:cNvPr>
            <p:cNvPicPr>
              <a:picLocks noChangeAspect="1"/>
            </p:cNvPicPr>
            <p:nvPr/>
          </p:nvPicPr>
          <p:blipFill>
            <a:blip r:embed="rId7"/>
            <a:stretch>
              <a:fillRect/>
            </a:stretch>
          </p:blipFill>
          <p:spPr>
            <a:xfrm>
              <a:off x="1433967" y="0"/>
              <a:ext cx="2769823" cy="2122332"/>
            </a:xfrm>
            <a:prstGeom prst="rect">
              <a:avLst/>
            </a:prstGeom>
            <a:ln w="12700" cap="flat">
              <a:noFill/>
              <a:miter lim="400000"/>
            </a:ln>
            <a:effectLst/>
          </p:spPr>
        </p:pic>
      </p:grpSp>
      <p:sp>
        <p:nvSpPr>
          <p:cNvPr id="28" name="Tool">
            <a:extLst>
              <a:ext uri="{FF2B5EF4-FFF2-40B4-BE49-F238E27FC236}">
                <a16:creationId xmlns:a16="http://schemas.microsoft.com/office/drawing/2014/main" id="{781FB6F2-A9B6-D445-A19B-FC45A82DA898}"/>
              </a:ext>
            </a:extLst>
          </p:cNvPr>
          <p:cNvSpPr txBox="1"/>
          <p:nvPr/>
        </p:nvSpPr>
        <p:spPr>
          <a:xfrm>
            <a:off x="18134111" y="3244302"/>
            <a:ext cx="5695753" cy="8197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70" tIns="50770" rIns="50770" bIns="50770" anchor="ctr">
            <a:spAutoFit/>
          </a:bodyPr>
          <a:lstStyle>
            <a:lvl1pPr defTabSz="825500">
              <a:lnSpc>
                <a:spcPts val="6000"/>
              </a:lnSpc>
              <a:spcBef>
                <a:spcPts val="3000"/>
              </a:spcBef>
              <a:defRPr sz="4600" b="1" baseline="6521"/>
            </a:lvl1pPr>
          </a:lstStyle>
          <a:p>
            <a:r>
              <a:rPr lang="en-US" sz="4800" baseline="0" dirty="0">
                <a:solidFill>
                  <a:schemeClr val="bg1"/>
                </a:solidFill>
              </a:rPr>
              <a:t>Tool</a:t>
            </a:r>
          </a:p>
        </p:txBody>
      </p:sp>
      <p:sp>
        <p:nvSpPr>
          <p:cNvPr id="30" name="+">
            <a:extLst>
              <a:ext uri="{FF2B5EF4-FFF2-40B4-BE49-F238E27FC236}">
                <a16:creationId xmlns:a16="http://schemas.microsoft.com/office/drawing/2014/main" id="{841DC7D6-BCB4-3C4B-A3C7-00B761256F59}"/>
              </a:ext>
            </a:extLst>
          </p:cNvPr>
          <p:cNvSpPr txBox="1"/>
          <p:nvPr/>
        </p:nvSpPr>
        <p:spPr>
          <a:xfrm>
            <a:off x="8272623" y="7849537"/>
            <a:ext cx="920590" cy="913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70" tIns="50770" rIns="50770" bIns="50770" anchor="ctr">
            <a:spAutoFit/>
          </a:bodyPr>
          <a:lstStyle>
            <a:lvl1pPr defTabSz="825500">
              <a:lnSpc>
                <a:spcPts val="6000"/>
              </a:lnSpc>
              <a:spcBef>
                <a:spcPts val="3000"/>
              </a:spcBef>
              <a:defRPr sz="8600" baseline="3488"/>
            </a:lvl1pPr>
          </a:lstStyle>
          <a:p>
            <a:pPr algn="ctr"/>
            <a:r>
              <a:rPr sz="12000" dirty="0">
                <a:solidFill>
                  <a:schemeClr val="bg1"/>
                </a:solidFill>
              </a:rPr>
              <a:t>+</a:t>
            </a:r>
          </a:p>
        </p:txBody>
      </p:sp>
      <p:sp>
        <p:nvSpPr>
          <p:cNvPr id="31" name="+">
            <a:extLst>
              <a:ext uri="{FF2B5EF4-FFF2-40B4-BE49-F238E27FC236}">
                <a16:creationId xmlns:a16="http://schemas.microsoft.com/office/drawing/2014/main" id="{F64AF12D-AEE0-5A4F-BAB3-B4438B50E762}"/>
              </a:ext>
            </a:extLst>
          </p:cNvPr>
          <p:cNvSpPr txBox="1"/>
          <p:nvPr/>
        </p:nvSpPr>
        <p:spPr>
          <a:xfrm>
            <a:off x="16136335" y="7849537"/>
            <a:ext cx="759161" cy="913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70" tIns="50770" rIns="50770" bIns="50770" anchor="ctr">
            <a:spAutoFit/>
          </a:bodyPr>
          <a:lstStyle>
            <a:lvl1pPr defTabSz="825500">
              <a:lnSpc>
                <a:spcPts val="6000"/>
              </a:lnSpc>
              <a:spcBef>
                <a:spcPts val="3000"/>
              </a:spcBef>
              <a:defRPr sz="8600" baseline="3488"/>
            </a:lvl1pPr>
          </a:lstStyle>
          <a:p>
            <a:pPr algn="ctr"/>
            <a:r>
              <a:rPr sz="12000" dirty="0">
                <a:solidFill>
                  <a:schemeClr val="bg1"/>
                </a:solidFill>
              </a:rPr>
              <a:t>+</a:t>
            </a:r>
          </a:p>
        </p:txBody>
      </p:sp>
      <p:sp>
        <p:nvSpPr>
          <p:cNvPr id="33" name="Объект 4">
            <a:extLst>
              <a:ext uri="{FF2B5EF4-FFF2-40B4-BE49-F238E27FC236}">
                <a16:creationId xmlns:a16="http://schemas.microsoft.com/office/drawing/2014/main" id="{1B745AA0-11F3-E848-BDE2-A21BD3DF3C30}"/>
              </a:ext>
            </a:extLst>
          </p:cNvPr>
          <p:cNvSpPr txBox="1">
            <a:spLocks/>
          </p:cNvSpPr>
          <p:nvPr/>
        </p:nvSpPr>
        <p:spPr>
          <a:xfrm>
            <a:off x="18134111" y="6762750"/>
            <a:ext cx="7221404" cy="2968796"/>
          </a:xfrm>
          <a:prstGeom prst="rect">
            <a:avLst/>
          </a:prstGeom>
        </p:spPr>
        <p:txBody>
          <a:bodyPr anchor="ctr"/>
          <a:lstStyle>
            <a:lvl1pPr marL="0" indent="0" algn="l" defTabSz="1828619" rtl="0" eaLnBrk="1" latinLnBrk="0" hangingPunct="1">
              <a:lnSpc>
                <a:spcPct val="100000"/>
              </a:lnSpc>
              <a:spcBef>
                <a:spcPts val="0"/>
              </a:spcBef>
              <a:spcAft>
                <a:spcPts val="600"/>
              </a:spcAft>
              <a:buFontTx/>
              <a:buNone/>
              <a:defRPr sz="3200" kern="1200">
                <a:solidFill>
                  <a:schemeClr val="tx1"/>
                </a:solidFill>
                <a:latin typeface="+mn-lt"/>
                <a:ea typeface="+mn-ea"/>
                <a:cs typeface="+mn-cs"/>
              </a:defRPr>
            </a:lvl1pPr>
            <a:lvl2pPr marL="720000" indent="-719964" algn="l" defTabSz="1907905" rtl="0" eaLnBrk="1" latinLnBrk="0" hangingPunct="1">
              <a:lnSpc>
                <a:spcPct val="100000"/>
              </a:lnSpc>
              <a:spcBef>
                <a:spcPts val="0"/>
              </a:spcBef>
              <a:spcAft>
                <a:spcPts val="600"/>
              </a:spcAft>
              <a:buClr>
                <a:schemeClr val="bg2"/>
              </a:buClr>
              <a:buSzPct val="120000"/>
              <a:buFont typeface="Arial Unicode MS" panose="020B0604020202020204" pitchFamily="34" charset="-128"/>
              <a:buChar char="▎"/>
              <a:defRPr sz="3200" b="1" kern="1200" baseline="0">
                <a:solidFill>
                  <a:schemeClr val="tx1"/>
                </a:solidFill>
                <a:latin typeface="+mn-lt"/>
                <a:ea typeface="+mn-ea"/>
                <a:cs typeface="+mn-cs"/>
              </a:defRPr>
            </a:lvl2pPr>
            <a:lvl3pPr marL="720000" indent="-715963" algn="l" defTabSz="1828619" rtl="0" eaLnBrk="1" latinLnBrk="0" hangingPunct="1">
              <a:lnSpc>
                <a:spcPct val="100000"/>
              </a:lnSpc>
              <a:spcBef>
                <a:spcPts val="0"/>
              </a:spcBef>
              <a:spcAft>
                <a:spcPts val="600"/>
              </a:spcAft>
              <a:buSzPct val="150000"/>
              <a:buFont typeface="Arial" panose="020B0604020202020204" pitchFamily="34" charset="0"/>
              <a:buChar char="›"/>
              <a:tabLst/>
              <a:defRPr sz="3200" kern="1200">
                <a:solidFill>
                  <a:schemeClr val="tx1"/>
                </a:solidFill>
                <a:latin typeface="+mn-lt"/>
                <a:ea typeface="+mn-ea"/>
                <a:cs typeface="+mn-cs"/>
              </a:defRPr>
            </a:lvl3pPr>
            <a:lvl4pPr marL="720000" indent="-715963" algn="l" defTabSz="1828619" rtl="0" eaLnBrk="1" latinLnBrk="0" hangingPunct="1">
              <a:lnSpc>
                <a:spcPct val="100000"/>
              </a:lnSpc>
              <a:spcBef>
                <a:spcPts val="0"/>
              </a:spcBef>
              <a:spcAft>
                <a:spcPts val="600"/>
              </a:spcAft>
              <a:buFont typeface="+mj-lt"/>
              <a:buAutoNum type="arabicPeriod"/>
              <a:tabLst/>
              <a:defRPr sz="3200" kern="1200">
                <a:solidFill>
                  <a:schemeClr val="tx1"/>
                </a:solidFill>
                <a:latin typeface="+mn-lt"/>
                <a:ea typeface="+mn-ea"/>
                <a:cs typeface="+mn-cs"/>
              </a:defRPr>
            </a:lvl4pPr>
            <a:lvl5pPr marL="0" indent="0" algn="l" defTabSz="1828619" rtl="0" eaLnBrk="1" latinLnBrk="0" hangingPunct="1">
              <a:lnSpc>
                <a:spcPct val="100000"/>
              </a:lnSpc>
              <a:spcBef>
                <a:spcPts val="0"/>
              </a:spcBef>
              <a:spcAft>
                <a:spcPts val="600"/>
              </a:spcAft>
              <a:buFontTx/>
              <a:buNone/>
              <a:defRPr sz="32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lvl="2"/>
            <a:r>
              <a:rPr lang="en-US" dirty="0">
                <a:solidFill>
                  <a:schemeClr val="bg1"/>
                </a:solidFill>
              </a:rPr>
              <a:t>Linear models</a:t>
            </a:r>
          </a:p>
          <a:p>
            <a:pPr lvl="2"/>
            <a:endParaRPr lang="en-US" dirty="0">
              <a:solidFill>
                <a:schemeClr val="bg1"/>
              </a:solidFill>
            </a:endParaRPr>
          </a:p>
          <a:p>
            <a:pPr lvl="2"/>
            <a:r>
              <a:rPr lang="en-US" dirty="0">
                <a:solidFill>
                  <a:schemeClr val="bg1"/>
                </a:solidFill>
              </a:rPr>
              <a:t>Neural nets</a:t>
            </a:r>
          </a:p>
          <a:p>
            <a:pPr lvl="2"/>
            <a:endParaRPr lang="en-US" dirty="0">
              <a:solidFill>
                <a:schemeClr val="bg1"/>
              </a:solidFill>
            </a:endParaRPr>
          </a:p>
          <a:p>
            <a:pPr lvl="2"/>
            <a:r>
              <a:rPr lang="en-US" dirty="0">
                <a:solidFill>
                  <a:schemeClr val="bg1"/>
                </a:solidFill>
              </a:rPr>
              <a:t>Decision trees</a:t>
            </a:r>
          </a:p>
          <a:p>
            <a:pPr lvl="2"/>
            <a:endParaRPr lang="en-US" dirty="0">
              <a:solidFill>
                <a:schemeClr val="bg1"/>
              </a:solidFill>
            </a:endParaRPr>
          </a:p>
          <a:p>
            <a:pPr lvl="2"/>
            <a:r>
              <a:rPr lang="en-US" dirty="0">
                <a:solidFill>
                  <a:schemeClr val="bg1"/>
                </a:solidFill>
              </a:rPr>
              <a:t>GBDT</a:t>
            </a:r>
          </a:p>
          <a:p>
            <a:pPr lvl="2"/>
            <a:endParaRPr lang="en-US" dirty="0">
              <a:solidFill>
                <a:schemeClr val="bg1"/>
              </a:solidFill>
            </a:endParaRPr>
          </a:p>
          <a:p>
            <a:pPr lvl="2"/>
            <a:r>
              <a:rPr lang="en-US" dirty="0" err="1">
                <a:solidFill>
                  <a:schemeClr val="bg1"/>
                </a:solidFill>
              </a:rPr>
              <a:t>etc</a:t>
            </a:r>
            <a:endParaRPr lang="en-US" dirty="0">
              <a:solidFill>
                <a:schemeClr val="bg1"/>
              </a:solidFill>
            </a:endParaRPr>
          </a:p>
        </p:txBody>
      </p:sp>
      <p:sp>
        <p:nvSpPr>
          <p:cNvPr id="3" name="Footer Placeholder 2">
            <a:extLst>
              <a:ext uri="{FF2B5EF4-FFF2-40B4-BE49-F238E27FC236}">
                <a16:creationId xmlns:a16="http://schemas.microsoft.com/office/drawing/2014/main" id="{CC1DAE00-ED32-E442-9BFA-93036DCDDB12}"/>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4" name="Slide Number Placeholder 3">
            <a:extLst>
              <a:ext uri="{FF2B5EF4-FFF2-40B4-BE49-F238E27FC236}">
                <a16:creationId xmlns:a16="http://schemas.microsoft.com/office/drawing/2014/main" id="{39A27E24-4133-2E45-B8B7-3220BB0A8BEB}"/>
              </a:ext>
            </a:extLst>
          </p:cNvPr>
          <p:cNvSpPr>
            <a:spLocks noGrp="1"/>
          </p:cNvSpPr>
          <p:nvPr>
            <p:ph type="sldNum" sz="quarter" idx="4"/>
          </p:nvPr>
        </p:nvSpPr>
        <p:spPr/>
        <p:txBody>
          <a:bodyPr/>
          <a:lstStyle/>
          <a:p>
            <a:fld id="{741C03D3-FA44-40EC-9A21-1FC4FEA3E22E}" type="slidenum">
              <a:rPr lang="ru-RU" smtClean="0"/>
              <a:pPr/>
              <a:t>5</a:t>
            </a:fld>
            <a:endParaRPr lang="ru-RU" dirty="0"/>
          </a:p>
        </p:txBody>
      </p:sp>
    </p:spTree>
    <p:extLst>
      <p:ext uri="{BB962C8B-B14F-4D97-AF65-F5344CB8AC3E}">
        <p14:creationId xmlns:p14="http://schemas.microsoft.com/office/powerpoint/2010/main" val="161310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372" name="Группа 187">
            <a:extLst>
              <a:ext uri="{FF2B5EF4-FFF2-40B4-BE49-F238E27FC236}">
                <a16:creationId xmlns:a16="http://schemas.microsoft.com/office/drawing/2014/main" id="{312AFF4C-71C5-5A42-85C2-3349DA32E6F5}"/>
              </a:ext>
            </a:extLst>
          </p:cNvPr>
          <p:cNvGrpSpPr/>
          <p:nvPr/>
        </p:nvGrpSpPr>
        <p:grpSpPr>
          <a:xfrm>
            <a:off x="13022868" y="11022007"/>
            <a:ext cx="995873" cy="1041058"/>
            <a:chOff x="0" y="0"/>
            <a:chExt cx="995936" cy="1041124"/>
          </a:xfrm>
        </p:grpSpPr>
        <p:sp>
          <p:nvSpPr>
            <p:cNvPr id="454" name="Прямая соединительная линия 116">
              <a:extLst>
                <a:ext uri="{FF2B5EF4-FFF2-40B4-BE49-F238E27FC236}">
                  <a16:creationId xmlns:a16="http://schemas.microsoft.com/office/drawing/2014/main" id="{09739338-F4BC-D84E-8AAE-E845ECADF9C4}"/>
                </a:ext>
              </a:extLst>
            </p:cNvPr>
            <p:cNvSpPr/>
            <p:nvPr/>
          </p:nvSpPr>
          <p:spPr>
            <a:xfrm flipV="1">
              <a:off x="308561" y="164015"/>
              <a:ext cx="237844" cy="393707"/>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55" name="Прямая соединительная линия 117">
              <a:extLst>
                <a:ext uri="{FF2B5EF4-FFF2-40B4-BE49-F238E27FC236}">
                  <a16:creationId xmlns:a16="http://schemas.microsoft.com/office/drawing/2014/main" id="{4BC7975F-C97B-A24A-80B5-939E30419C51}"/>
                </a:ext>
              </a:extLst>
            </p:cNvPr>
            <p:cNvSpPr/>
            <p:nvPr/>
          </p:nvSpPr>
          <p:spPr>
            <a:xfrm flipH="1" flipV="1">
              <a:off x="624072" y="167217"/>
              <a:ext cx="230919" cy="382246"/>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56" name="Прямая соединительная линия 119">
              <a:extLst>
                <a:ext uri="{FF2B5EF4-FFF2-40B4-BE49-F238E27FC236}">
                  <a16:creationId xmlns:a16="http://schemas.microsoft.com/office/drawing/2014/main" id="{97BBA135-A261-7941-915E-2151BAE36E10}"/>
                </a:ext>
              </a:extLst>
            </p:cNvPr>
            <p:cNvSpPr/>
            <p:nvPr/>
          </p:nvSpPr>
          <p:spPr>
            <a:xfrm flipV="1">
              <a:off x="100134" y="678903"/>
              <a:ext cx="135243"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57" name="Прямая соединительная линия 121">
              <a:extLst>
                <a:ext uri="{FF2B5EF4-FFF2-40B4-BE49-F238E27FC236}">
                  <a16:creationId xmlns:a16="http://schemas.microsoft.com/office/drawing/2014/main" id="{B40B2B29-850F-AF47-B56E-B48FFFC6D239}"/>
                </a:ext>
              </a:extLst>
            </p:cNvPr>
            <p:cNvSpPr/>
            <p:nvPr/>
          </p:nvSpPr>
          <p:spPr>
            <a:xfrm flipH="1" flipV="1">
              <a:off x="305071" y="678903"/>
              <a:ext cx="135244"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58" name="Овал 123">
              <a:extLst>
                <a:ext uri="{FF2B5EF4-FFF2-40B4-BE49-F238E27FC236}">
                  <a16:creationId xmlns:a16="http://schemas.microsoft.com/office/drawing/2014/main" id="{DCAF84D7-A450-9044-BC13-1FC5FF8F2D59}"/>
                </a:ext>
              </a:extLst>
            </p:cNvPr>
            <p:cNvSpPr/>
            <p:nvPr/>
          </p:nvSpPr>
          <p:spPr>
            <a:xfrm rot="16200000" flipH="1">
              <a:off x="-1" y="857279"/>
              <a:ext cx="179736" cy="179736"/>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59" name="Овал 124">
              <a:extLst>
                <a:ext uri="{FF2B5EF4-FFF2-40B4-BE49-F238E27FC236}">
                  <a16:creationId xmlns:a16="http://schemas.microsoft.com/office/drawing/2014/main" id="{42D8045D-745F-C14A-AEDA-453A2F4CC08F}"/>
                </a:ext>
              </a:extLst>
            </p:cNvPr>
            <p:cNvSpPr/>
            <p:nvPr/>
          </p:nvSpPr>
          <p:spPr>
            <a:xfrm rot="16200000" flipH="1">
              <a:off x="371494" y="861389"/>
              <a:ext cx="179735"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60" name="Овал 126">
              <a:extLst>
                <a:ext uri="{FF2B5EF4-FFF2-40B4-BE49-F238E27FC236}">
                  <a16:creationId xmlns:a16="http://schemas.microsoft.com/office/drawing/2014/main" id="{07D12E4E-9EB2-904D-B8F6-A2BA78FCC06D}"/>
                </a:ext>
              </a:extLst>
            </p:cNvPr>
            <p:cNvSpPr/>
            <p:nvPr/>
          </p:nvSpPr>
          <p:spPr>
            <a:xfrm rot="16200000" flipH="1">
              <a:off x="492223" y="0"/>
              <a:ext cx="179736"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61" name="Овал 127">
              <a:extLst>
                <a:ext uri="{FF2B5EF4-FFF2-40B4-BE49-F238E27FC236}">
                  <a16:creationId xmlns:a16="http://schemas.microsoft.com/office/drawing/2014/main" id="{A753094B-5D96-8642-874D-D5E508377C10}"/>
                </a:ext>
              </a:extLst>
            </p:cNvPr>
            <p:cNvSpPr/>
            <p:nvPr/>
          </p:nvSpPr>
          <p:spPr>
            <a:xfrm rot="16200000" flipH="1">
              <a:off x="816202" y="507135"/>
              <a:ext cx="179735"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62" name="Овал 128">
              <a:extLst>
                <a:ext uri="{FF2B5EF4-FFF2-40B4-BE49-F238E27FC236}">
                  <a16:creationId xmlns:a16="http://schemas.microsoft.com/office/drawing/2014/main" id="{1C6FBBE8-F8C8-3E4C-AB85-37A92BD06E87}"/>
                </a:ext>
              </a:extLst>
            </p:cNvPr>
            <p:cNvSpPr/>
            <p:nvPr/>
          </p:nvSpPr>
          <p:spPr>
            <a:xfrm rot="16200000" flipH="1">
              <a:off x="197869" y="507135"/>
              <a:ext cx="179735"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nvGrpSpPr>
          <p:cNvPr id="373" name="Group">
            <a:extLst>
              <a:ext uri="{FF2B5EF4-FFF2-40B4-BE49-F238E27FC236}">
                <a16:creationId xmlns:a16="http://schemas.microsoft.com/office/drawing/2014/main" id="{509709BB-5510-8942-A586-055E10D3CC73}"/>
              </a:ext>
            </a:extLst>
          </p:cNvPr>
          <p:cNvGrpSpPr/>
          <p:nvPr/>
        </p:nvGrpSpPr>
        <p:grpSpPr>
          <a:xfrm>
            <a:off x="15032940" y="11022007"/>
            <a:ext cx="2436621" cy="1041058"/>
            <a:chOff x="0" y="0"/>
            <a:chExt cx="2436777" cy="1041124"/>
          </a:xfrm>
        </p:grpSpPr>
        <p:sp>
          <p:nvSpPr>
            <p:cNvPr id="429" name="TextBox 3">
              <a:extLst>
                <a:ext uri="{FF2B5EF4-FFF2-40B4-BE49-F238E27FC236}">
                  <a16:creationId xmlns:a16="http://schemas.microsoft.com/office/drawing/2014/main" id="{C5C8521C-2C30-184B-8421-9D11181F6E5A}"/>
                </a:ext>
              </a:extLst>
            </p:cNvPr>
            <p:cNvSpPr txBox="1"/>
            <p:nvPr/>
          </p:nvSpPr>
          <p:spPr>
            <a:xfrm>
              <a:off x="1038199" y="237849"/>
              <a:ext cx="286966" cy="5948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noAutofit/>
            </a:bodyPr>
            <a:lstStyle/>
            <a:p>
              <a:r>
                <a:rPr>
                  <a:solidFill>
                    <a:schemeClr val="bg1"/>
                  </a:solidFill>
                </a:rPr>
                <a:t>+</a:t>
              </a:r>
            </a:p>
          </p:txBody>
        </p:sp>
        <p:grpSp>
          <p:nvGrpSpPr>
            <p:cNvPr id="430" name="Группа 190">
              <a:extLst>
                <a:ext uri="{FF2B5EF4-FFF2-40B4-BE49-F238E27FC236}">
                  <a16:creationId xmlns:a16="http://schemas.microsoft.com/office/drawing/2014/main" id="{1C4F1D5E-C758-3642-B88B-8A542F8DDB5A}"/>
                </a:ext>
              </a:extLst>
            </p:cNvPr>
            <p:cNvGrpSpPr/>
            <p:nvPr/>
          </p:nvGrpSpPr>
          <p:grpSpPr>
            <a:xfrm>
              <a:off x="1236483" y="-1"/>
              <a:ext cx="1200295" cy="1041126"/>
              <a:chOff x="0" y="0"/>
              <a:chExt cx="1200294" cy="1041124"/>
            </a:xfrm>
          </p:grpSpPr>
          <p:sp>
            <p:nvSpPr>
              <p:cNvPr id="441" name="Прямая соединительная линия 165">
                <a:extLst>
                  <a:ext uri="{FF2B5EF4-FFF2-40B4-BE49-F238E27FC236}">
                    <a16:creationId xmlns:a16="http://schemas.microsoft.com/office/drawing/2014/main" id="{8237E03F-50FF-F741-918A-C974C60B411D}"/>
                  </a:ext>
                </a:extLst>
              </p:cNvPr>
              <p:cNvSpPr/>
              <p:nvPr/>
            </p:nvSpPr>
            <p:spPr>
              <a:xfrm flipV="1">
                <a:off x="308561" y="164015"/>
                <a:ext cx="237844" cy="393707"/>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42" name="Прямая соединительная линия 166">
                <a:extLst>
                  <a:ext uri="{FF2B5EF4-FFF2-40B4-BE49-F238E27FC236}">
                    <a16:creationId xmlns:a16="http://schemas.microsoft.com/office/drawing/2014/main" id="{25C96EDB-7461-F447-8493-E9F85F89ACE2}"/>
                  </a:ext>
                </a:extLst>
              </p:cNvPr>
              <p:cNvSpPr/>
              <p:nvPr/>
            </p:nvSpPr>
            <p:spPr>
              <a:xfrm flipH="1" flipV="1">
                <a:off x="624072" y="167217"/>
                <a:ext cx="230919" cy="382246"/>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43" name="Прямая соединительная линия 167">
                <a:extLst>
                  <a:ext uri="{FF2B5EF4-FFF2-40B4-BE49-F238E27FC236}">
                    <a16:creationId xmlns:a16="http://schemas.microsoft.com/office/drawing/2014/main" id="{B04E4623-BE85-1041-B099-750E5492D291}"/>
                  </a:ext>
                </a:extLst>
              </p:cNvPr>
              <p:cNvSpPr/>
              <p:nvPr/>
            </p:nvSpPr>
            <p:spPr>
              <a:xfrm flipH="1" flipV="1">
                <a:off x="930372" y="673474"/>
                <a:ext cx="135243" cy="223871"/>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44" name="Прямая соединительная линия 168">
                <a:extLst>
                  <a:ext uri="{FF2B5EF4-FFF2-40B4-BE49-F238E27FC236}">
                    <a16:creationId xmlns:a16="http://schemas.microsoft.com/office/drawing/2014/main" id="{2D33B2A5-0A57-7F40-AA88-894C2D9AAFDE}"/>
                  </a:ext>
                </a:extLst>
              </p:cNvPr>
              <p:cNvSpPr/>
              <p:nvPr/>
            </p:nvSpPr>
            <p:spPr>
              <a:xfrm flipV="1">
                <a:off x="100134" y="678903"/>
                <a:ext cx="135243"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45" name="Прямая соединительная линия 169">
                <a:extLst>
                  <a:ext uri="{FF2B5EF4-FFF2-40B4-BE49-F238E27FC236}">
                    <a16:creationId xmlns:a16="http://schemas.microsoft.com/office/drawing/2014/main" id="{5A78622F-FE11-9B49-A40C-9E0B30220012}"/>
                  </a:ext>
                </a:extLst>
              </p:cNvPr>
              <p:cNvSpPr/>
              <p:nvPr/>
            </p:nvSpPr>
            <p:spPr>
              <a:xfrm flipV="1">
                <a:off x="720159" y="677546"/>
                <a:ext cx="135244" cy="223871"/>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46" name="Прямая соединительная линия 170">
                <a:extLst>
                  <a:ext uri="{FF2B5EF4-FFF2-40B4-BE49-F238E27FC236}">
                    <a16:creationId xmlns:a16="http://schemas.microsoft.com/office/drawing/2014/main" id="{76785FC4-0721-C946-9FD1-AD18947FA0BE}"/>
                  </a:ext>
                </a:extLst>
              </p:cNvPr>
              <p:cNvSpPr/>
              <p:nvPr/>
            </p:nvSpPr>
            <p:spPr>
              <a:xfrm flipH="1" flipV="1">
                <a:off x="305071" y="678903"/>
                <a:ext cx="135244"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47" name="Овал 171">
                <a:extLst>
                  <a:ext uri="{FF2B5EF4-FFF2-40B4-BE49-F238E27FC236}">
                    <a16:creationId xmlns:a16="http://schemas.microsoft.com/office/drawing/2014/main" id="{CBA9A1DB-D063-2A4A-B895-A2F27D412179}"/>
                  </a:ext>
                </a:extLst>
              </p:cNvPr>
              <p:cNvSpPr/>
              <p:nvPr/>
            </p:nvSpPr>
            <p:spPr>
              <a:xfrm rot="16200000" flipH="1">
                <a:off x="630504" y="857279"/>
                <a:ext cx="179736" cy="179736"/>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48" name="Овал 172">
                <a:extLst>
                  <a:ext uri="{FF2B5EF4-FFF2-40B4-BE49-F238E27FC236}">
                    <a16:creationId xmlns:a16="http://schemas.microsoft.com/office/drawing/2014/main" id="{254B1DCF-9C7B-F744-8E67-90777798DDF8}"/>
                  </a:ext>
                </a:extLst>
              </p:cNvPr>
              <p:cNvSpPr/>
              <p:nvPr/>
            </p:nvSpPr>
            <p:spPr>
              <a:xfrm rot="16200000" flipH="1">
                <a:off x="-1" y="857279"/>
                <a:ext cx="179736" cy="179736"/>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49" name="Овал 173">
                <a:extLst>
                  <a:ext uri="{FF2B5EF4-FFF2-40B4-BE49-F238E27FC236}">
                    <a16:creationId xmlns:a16="http://schemas.microsoft.com/office/drawing/2014/main" id="{02B3E7FF-E035-2A4C-92A8-AF0202CE7927}"/>
                  </a:ext>
                </a:extLst>
              </p:cNvPr>
              <p:cNvSpPr/>
              <p:nvPr/>
            </p:nvSpPr>
            <p:spPr>
              <a:xfrm rot="16200000" flipH="1">
                <a:off x="371494" y="861389"/>
                <a:ext cx="179735" cy="179735"/>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50" name="Овал 174">
                <a:extLst>
                  <a:ext uri="{FF2B5EF4-FFF2-40B4-BE49-F238E27FC236}">
                    <a16:creationId xmlns:a16="http://schemas.microsoft.com/office/drawing/2014/main" id="{189D5805-CA06-7F42-9A60-0080CF15CA14}"/>
                  </a:ext>
                </a:extLst>
              </p:cNvPr>
              <p:cNvSpPr/>
              <p:nvPr/>
            </p:nvSpPr>
            <p:spPr>
              <a:xfrm rot="16200000" flipH="1">
                <a:off x="1020559" y="857279"/>
                <a:ext cx="179736" cy="179736"/>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51" name="Овал 175">
                <a:extLst>
                  <a:ext uri="{FF2B5EF4-FFF2-40B4-BE49-F238E27FC236}">
                    <a16:creationId xmlns:a16="http://schemas.microsoft.com/office/drawing/2014/main" id="{2E370CC1-DDDE-CC42-9CB5-D0F18F39490C}"/>
                  </a:ext>
                </a:extLst>
              </p:cNvPr>
              <p:cNvSpPr/>
              <p:nvPr/>
            </p:nvSpPr>
            <p:spPr>
              <a:xfrm rot="16200000" flipH="1">
                <a:off x="492223" y="0"/>
                <a:ext cx="179736" cy="179735"/>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52" name="Овал 176">
                <a:extLst>
                  <a:ext uri="{FF2B5EF4-FFF2-40B4-BE49-F238E27FC236}">
                    <a16:creationId xmlns:a16="http://schemas.microsoft.com/office/drawing/2014/main" id="{028EA397-DC8B-774D-BFD2-47BD24B46E20}"/>
                  </a:ext>
                </a:extLst>
              </p:cNvPr>
              <p:cNvSpPr/>
              <p:nvPr/>
            </p:nvSpPr>
            <p:spPr>
              <a:xfrm rot="16200000" flipH="1">
                <a:off x="816202" y="507135"/>
                <a:ext cx="179735" cy="179735"/>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53" name="Овал 177">
                <a:extLst>
                  <a:ext uri="{FF2B5EF4-FFF2-40B4-BE49-F238E27FC236}">
                    <a16:creationId xmlns:a16="http://schemas.microsoft.com/office/drawing/2014/main" id="{9DC5FEEA-F4EA-B44C-995F-9C5A87423587}"/>
                  </a:ext>
                </a:extLst>
              </p:cNvPr>
              <p:cNvSpPr/>
              <p:nvPr/>
            </p:nvSpPr>
            <p:spPr>
              <a:xfrm rot="16200000" flipH="1">
                <a:off x="197869" y="507135"/>
                <a:ext cx="179735" cy="179735"/>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nvGrpSpPr>
            <p:cNvPr id="431" name="Группа 188">
              <a:extLst>
                <a:ext uri="{FF2B5EF4-FFF2-40B4-BE49-F238E27FC236}">
                  <a16:creationId xmlns:a16="http://schemas.microsoft.com/office/drawing/2014/main" id="{476A9498-112E-7B46-9F32-5AA1C6E0F920}"/>
                </a:ext>
              </a:extLst>
            </p:cNvPr>
            <p:cNvGrpSpPr/>
            <p:nvPr/>
          </p:nvGrpSpPr>
          <p:grpSpPr>
            <a:xfrm>
              <a:off x="-1" y="-1"/>
              <a:ext cx="995938" cy="1041126"/>
              <a:chOff x="0" y="0"/>
              <a:chExt cx="995936" cy="1041124"/>
            </a:xfrm>
          </p:grpSpPr>
          <p:sp>
            <p:nvSpPr>
              <p:cNvPr id="432" name="Прямая соединительная линия 178">
                <a:extLst>
                  <a:ext uri="{FF2B5EF4-FFF2-40B4-BE49-F238E27FC236}">
                    <a16:creationId xmlns:a16="http://schemas.microsoft.com/office/drawing/2014/main" id="{C642A3F5-87EB-6E4A-A3EF-935BAF50B861}"/>
                  </a:ext>
                </a:extLst>
              </p:cNvPr>
              <p:cNvSpPr/>
              <p:nvPr/>
            </p:nvSpPr>
            <p:spPr>
              <a:xfrm flipV="1">
                <a:off x="308561" y="164015"/>
                <a:ext cx="237844" cy="393707"/>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33" name="Прямая соединительная линия 179">
                <a:extLst>
                  <a:ext uri="{FF2B5EF4-FFF2-40B4-BE49-F238E27FC236}">
                    <a16:creationId xmlns:a16="http://schemas.microsoft.com/office/drawing/2014/main" id="{4ACA4049-20CF-954C-B991-3860B92340F9}"/>
                  </a:ext>
                </a:extLst>
              </p:cNvPr>
              <p:cNvSpPr/>
              <p:nvPr/>
            </p:nvSpPr>
            <p:spPr>
              <a:xfrm flipH="1" flipV="1">
                <a:off x="624072" y="167217"/>
                <a:ext cx="230919" cy="382246"/>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34" name="Прямая соединительная линия 180">
                <a:extLst>
                  <a:ext uri="{FF2B5EF4-FFF2-40B4-BE49-F238E27FC236}">
                    <a16:creationId xmlns:a16="http://schemas.microsoft.com/office/drawing/2014/main" id="{E42E9D19-051F-7542-B854-E0BC2AA7637A}"/>
                  </a:ext>
                </a:extLst>
              </p:cNvPr>
              <p:cNvSpPr/>
              <p:nvPr/>
            </p:nvSpPr>
            <p:spPr>
              <a:xfrm flipV="1">
                <a:off x="100134" y="678903"/>
                <a:ext cx="135243"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35" name="Прямая соединительная линия 181">
                <a:extLst>
                  <a:ext uri="{FF2B5EF4-FFF2-40B4-BE49-F238E27FC236}">
                    <a16:creationId xmlns:a16="http://schemas.microsoft.com/office/drawing/2014/main" id="{02882758-D530-8A46-962B-5834F5BECE0E}"/>
                  </a:ext>
                </a:extLst>
              </p:cNvPr>
              <p:cNvSpPr/>
              <p:nvPr/>
            </p:nvSpPr>
            <p:spPr>
              <a:xfrm flipH="1" flipV="1">
                <a:off x="305071" y="678903"/>
                <a:ext cx="135244"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36" name="Овал 182">
                <a:extLst>
                  <a:ext uri="{FF2B5EF4-FFF2-40B4-BE49-F238E27FC236}">
                    <a16:creationId xmlns:a16="http://schemas.microsoft.com/office/drawing/2014/main" id="{A48808AC-E72C-8743-807F-CF8792073153}"/>
                  </a:ext>
                </a:extLst>
              </p:cNvPr>
              <p:cNvSpPr/>
              <p:nvPr/>
            </p:nvSpPr>
            <p:spPr>
              <a:xfrm rot="16200000" flipH="1">
                <a:off x="-1" y="857279"/>
                <a:ext cx="179736" cy="179736"/>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37" name="Овал 183">
                <a:extLst>
                  <a:ext uri="{FF2B5EF4-FFF2-40B4-BE49-F238E27FC236}">
                    <a16:creationId xmlns:a16="http://schemas.microsoft.com/office/drawing/2014/main" id="{7CBB0A8F-8D4F-684C-BA15-6245604CB826}"/>
                  </a:ext>
                </a:extLst>
              </p:cNvPr>
              <p:cNvSpPr/>
              <p:nvPr/>
            </p:nvSpPr>
            <p:spPr>
              <a:xfrm rot="16200000" flipH="1">
                <a:off x="371494" y="861389"/>
                <a:ext cx="179735"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38" name="Овал 184">
                <a:extLst>
                  <a:ext uri="{FF2B5EF4-FFF2-40B4-BE49-F238E27FC236}">
                    <a16:creationId xmlns:a16="http://schemas.microsoft.com/office/drawing/2014/main" id="{486D466A-8C79-7945-AECA-6E063E3404CD}"/>
                  </a:ext>
                </a:extLst>
              </p:cNvPr>
              <p:cNvSpPr/>
              <p:nvPr/>
            </p:nvSpPr>
            <p:spPr>
              <a:xfrm rot="16200000" flipH="1">
                <a:off x="492223" y="0"/>
                <a:ext cx="179736"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39" name="Овал 185">
                <a:extLst>
                  <a:ext uri="{FF2B5EF4-FFF2-40B4-BE49-F238E27FC236}">
                    <a16:creationId xmlns:a16="http://schemas.microsoft.com/office/drawing/2014/main" id="{2F475B86-BE92-FB4D-AC2A-2F6A03A0AA86}"/>
                  </a:ext>
                </a:extLst>
              </p:cNvPr>
              <p:cNvSpPr/>
              <p:nvPr/>
            </p:nvSpPr>
            <p:spPr>
              <a:xfrm rot="16200000" flipH="1">
                <a:off x="816202" y="507135"/>
                <a:ext cx="179735"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40" name="Овал 186">
                <a:extLst>
                  <a:ext uri="{FF2B5EF4-FFF2-40B4-BE49-F238E27FC236}">
                    <a16:creationId xmlns:a16="http://schemas.microsoft.com/office/drawing/2014/main" id="{F82C1C68-7D73-D642-84E9-A6606A97261E}"/>
                  </a:ext>
                </a:extLst>
              </p:cNvPr>
              <p:cNvSpPr/>
              <p:nvPr/>
            </p:nvSpPr>
            <p:spPr>
              <a:xfrm rot="16200000" flipH="1">
                <a:off x="197869" y="507135"/>
                <a:ext cx="179735"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grpSp>
        <p:nvGrpSpPr>
          <p:cNvPr id="374" name="Group">
            <a:extLst>
              <a:ext uri="{FF2B5EF4-FFF2-40B4-BE49-F238E27FC236}">
                <a16:creationId xmlns:a16="http://schemas.microsoft.com/office/drawing/2014/main" id="{FC4FC140-6655-AE4F-A6BD-E4872D5DDD86}"/>
              </a:ext>
            </a:extLst>
          </p:cNvPr>
          <p:cNvGrpSpPr/>
          <p:nvPr/>
        </p:nvGrpSpPr>
        <p:grpSpPr>
          <a:xfrm>
            <a:off x="18271806" y="10967742"/>
            <a:ext cx="4558186" cy="1041061"/>
            <a:chOff x="-1" y="-1"/>
            <a:chExt cx="4558480" cy="1041126"/>
          </a:xfrm>
        </p:grpSpPr>
        <p:sp>
          <p:nvSpPr>
            <p:cNvPr id="387" name="TextBox 132">
              <a:extLst>
                <a:ext uri="{FF2B5EF4-FFF2-40B4-BE49-F238E27FC236}">
                  <a16:creationId xmlns:a16="http://schemas.microsoft.com/office/drawing/2014/main" id="{8A6BB6DE-CACF-9940-8B6D-802D941C1769}"/>
                </a:ext>
              </a:extLst>
            </p:cNvPr>
            <p:cNvSpPr txBox="1"/>
            <p:nvPr/>
          </p:nvSpPr>
          <p:spPr>
            <a:xfrm>
              <a:off x="2343776" y="261463"/>
              <a:ext cx="496466" cy="5948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noAutofit/>
            </a:bodyPr>
            <a:lstStyle>
              <a:lvl1pPr>
                <a:defRPr sz="8000"/>
              </a:lvl1pPr>
            </a:lstStyle>
            <a:p>
              <a:r>
                <a:rPr sz="7999" dirty="0">
                  <a:solidFill>
                    <a:schemeClr val="bg1"/>
                  </a:solidFill>
                </a:rPr>
                <a:t>…</a:t>
              </a:r>
            </a:p>
          </p:txBody>
        </p:sp>
        <p:sp>
          <p:nvSpPr>
            <p:cNvPr id="388" name="TextBox 191">
              <a:extLst>
                <a:ext uri="{FF2B5EF4-FFF2-40B4-BE49-F238E27FC236}">
                  <a16:creationId xmlns:a16="http://schemas.microsoft.com/office/drawing/2014/main" id="{116227C7-2AC9-DF49-8F8D-78CE9B2954D2}"/>
                </a:ext>
              </a:extLst>
            </p:cNvPr>
            <p:cNvSpPr txBox="1"/>
            <p:nvPr/>
          </p:nvSpPr>
          <p:spPr>
            <a:xfrm>
              <a:off x="1038199" y="237849"/>
              <a:ext cx="286966" cy="5948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noAutofit/>
            </a:bodyPr>
            <a:lstStyle/>
            <a:p>
              <a:r>
                <a:rPr>
                  <a:solidFill>
                    <a:schemeClr val="bg1"/>
                  </a:solidFill>
                </a:rPr>
                <a:t>+</a:t>
              </a:r>
            </a:p>
          </p:txBody>
        </p:sp>
        <p:grpSp>
          <p:nvGrpSpPr>
            <p:cNvPr id="389" name="Группа 192">
              <a:extLst>
                <a:ext uri="{FF2B5EF4-FFF2-40B4-BE49-F238E27FC236}">
                  <a16:creationId xmlns:a16="http://schemas.microsoft.com/office/drawing/2014/main" id="{67F02846-0C15-924F-8687-A884EDD78F11}"/>
                </a:ext>
              </a:extLst>
            </p:cNvPr>
            <p:cNvGrpSpPr/>
            <p:nvPr/>
          </p:nvGrpSpPr>
          <p:grpSpPr>
            <a:xfrm>
              <a:off x="1236483" y="-1"/>
              <a:ext cx="1200295" cy="1041126"/>
              <a:chOff x="0" y="0"/>
              <a:chExt cx="1200294" cy="1041124"/>
            </a:xfrm>
          </p:grpSpPr>
          <p:sp>
            <p:nvSpPr>
              <p:cNvPr id="416" name="Прямая соединительная линия 193">
                <a:extLst>
                  <a:ext uri="{FF2B5EF4-FFF2-40B4-BE49-F238E27FC236}">
                    <a16:creationId xmlns:a16="http://schemas.microsoft.com/office/drawing/2014/main" id="{939DD88F-E5CE-2E4F-B7B5-350C276B85AD}"/>
                  </a:ext>
                </a:extLst>
              </p:cNvPr>
              <p:cNvSpPr/>
              <p:nvPr/>
            </p:nvSpPr>
            <p:spPr>
              <a:xfrm flipV="1">
                <a:off x="308561" y="164015"/>
                <a:ext cx="237844" cy="393707"/>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17" name="Прямая соединительная линия 194">
                <a:extLst>
                  <a:ext uri="{FF2B5EF4-FFF2-40B4-BE49-F238E27FC236}">
                    <a16:creationId xmlns:a16="http://schemas.microsoft.com/office/drawing/2014/main" id="{8408130B-F2B5-6548-BE6D-376E35490F46}"/>
                  </a:ext>
                </a:extLst>
              </p:cNvPr>
              <p:cNvSpPr/>
              <p:nvPr/>
            </p:nvSpPr>
            <p:spPr>
              <a:xfrm flipH="1" flipV="1">
                <a:off x="624072" y="167217"/>
                <a:ext cx="230919" cy="382246"/>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18" name="Прямая соединительная линия 195">
                <a:extLst>
                  <a:ext uri="{FF2B5EF4-FFF2-40B4-BE49-F238E27FC236}">
                    <a16:creationId xmlns:a16="http://schemas.microsoft.com/office/drawing/2014/main" id="{1EE75D5A-015A-734F-BD63-4D855A800A54}"/>
                  </a:ext>
                </a:extLst>
              </p:cNvPr>
              <p:cNvSpPr/>
              <p:nvPr/>
            </p:nvSpPr>
            <p:spPr>
              <a:xfrm flipH="1" flipV="1">
                <a:off x="930372" y="673474"/>
                <a:ext cx="135243" cy="223871"/>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19" name="Прямая соединительная линия 196">
                <a:extLst>
                  <a:ext uri="{FF2B5EF4-FFF2-40B4-BE49-F238E27FC236}">
                    <a16:creationId xmlns:a16="http://schemas.microsoft.com/office/drawing/2014/main" id="{D205FEE6-02A4-334F-9347-90450551E306}"/>
                  </a:ext>
                </a:extLst>
              </p:cNvPr>
              <p:cNvSpPr/>
              <p:nvPr/>
            </p:nvSpPr>
            <p:spPr>
              <a:xfrm flipV="1">
                <a:off x="100134" y="678903"/>
                <a:ext cx="135243"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20" name="Прямая соединительная линия 197">
                <a:extLst>
                  <a:ext uri="{FF2B5EF4-FFF2-40B4-BE49-F238E27FC236}">
                    <a16:creationId xmlns:a16="http://schemas.microsoft.com/office/drawing/2014/main" id="{A20AC5F7-C75B-404F-9803-F253F4D33551}"/>
                  </a:ext>
                </a:extLst>
              </p:cNvPr>
              <p:cNvSpPr/>
              <p:nvPr/>
            </p:nvSpPr>
            <p:spPr>
              <a:xfrm flipV="1">
                <a:off x="720159" y="677546"/>
                <a:ext cx="135244" cy="223871"/>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21" name="Прямая соединительная линия 198">
                <a:extLst>
                  <a:ext uri="{FF2B5EF4-FFF2-40B4-BE49-F238E27FC236}">
                    <a16:creationId xmlns:a16="http://schemas.microsoft.com/office/drawing/2014/main" id="{8DBACB99-2C75-9348-B614-E0CE2F1928CC}"/>
                  </a:ext>
                </a:extLst>
              </p:cNvPr>
              <p:cNvSpPr/>
              <p:nvPr/>
            </p:nvSpPr>
            <p:spPr>
              <a:xfrm flipH="1" flipV="1">
                <a:off x="305071" y="678903"/>
                <a:ext cx="135244"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22" name="Овал 199">
                <a:extLst>
                  <a:ext uri="{FF2B5EF4-FFF2-40B4-BE49-F238E27FC236}">
                    <a16:creationId xmlns:a16="http://schemas.microsoft.com/office/drawing/2014/main" id="{1CC9EB22-0CA0-344E-810B-90994BD0A13B}"/>
                  </a:ext>
                </a:extLst>
              </p:cNvPr>
              <p:cNvSpPr/>
              <p:nvPr/>
            </p:nvSpPr>
            <p:spPr>
              <a:xfrm rot="16200000" flipH="1">
                <a:off x="630504" y="857279"/>
                <a:ext cx="179736" cy="179736"/>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23" name="Овал 200">
                <a:extLst>
                  <a:ext uri="{FF2B5EF4-FFF2-40B4-BE49-F238E27FC236}">
                    <a16:creationId xmlns:a16="http://schemas.microsoft.com/office/drawing/2014/main" id="{291A9482-97D9-0940-9A17-B696E11824BB}"/>
                  </a:ext>
                </a:extLst>
              </p:cNvPr>
              <p:cNvSpPr/>
              <p:nvPr/>
            </p:nvSpPr>
            <p:spPr>
              <a:xfrm rot="16200000" flipH="1">
                <a:off x="-1" y="857279"/>
                <a:ext cx="179736" cy="179736"/>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24" name="Овал 201">
                <a:extLst>
                  <a:ext uri="{FF2B5EF4-FFF2-40B4-BE49-F238E27FC236}">
                    <a16:creationId xmlns:a16="http://schemas.microsoft.com/office/drawing/2014/main" id="{810B3C8E-FAC1-714D-93E2-5D30021BABE9}"/>
                  </a:ext>
                </a:extLst>
              </p:cNvPr>
              <p:cNvSpPr/>
              <p:nvPr/>
            </p:nvSpPr>
            <p:spPr>
              <a:xfrm rot="16200000" flipH="1">
                <a:off x="371494" y="861389"/>
                <a:ext cx="179735" cy="179735"/>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25" name="Овал 202">
                <a:extLst>
                  <a:ext uri="{FF2B5EF4-FFF2-40B4-BE49-F238E27FC236}">
                    <a16:creationId xmlns:a16="http://schemas.microsoft.com/office/drawing/2014/main" id="{E52494DF-04A7-9B41-BD73-EBDB63C191FF}"/>
                  </a:ext>
                </a:extLst>
              </p:cNvPr>
              <p:cNvSpPr/>
              <p:nvPr/>
            </p:nvSpPr>
            <p:spPr>
              <a:xfrm rot="16200000" flipH="1">
                <a:off x="1020559" y="857279"/>
                <a:ext cx="179736" cy="179736"/>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26" name="Овал 203">
                <a:extLst>
                  <a:ext uri="{FF2B5EF4-FFF2-40B4-BE49-F238E27FC236}">
                    <a16:creationId xmlns:a16="http://schemas.microsoft.com/office/drawing/2014/main" id="{996D44DE-FC87-C047-86F8-DF6FC6724AD7}"/>
                  </a:ext>
                </a:extLst>
              </p:cNvPr>
              <p:cNvSpPr/>
              <p:nvPr/>
            </p:nvSpPr>
            <p:spPr>
              <a:xfrm rot="16200000" flipH="1">
                <a:off x="492223" y="0"/>
                <a:ext cx="179736" cy="179735"/>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27" name="Овал 204">
                <a:extLst>
                  <a:ext uri="{FF2B5EF4-FFF2-40B4-BE49-F238E27FC236}">
                    <a16:creationId xmlns:a16="http://schemas.microsoft.com/office/drawing/2014/main" id="{5DFD6A0A-AD07-F444-B8A4-391AF3C6EC85}"/>
                  </a:ext>
                </a:extLst>
              </p:cNvPr>
              <p:cNvSpPr/>
              <p:nvPr/>
            </p:nvSpPr>
            <p:spPr>
              <a:xfrm rot="16200000" flipH="1">
                <a:off x="816202" y="507135"/>
                <a:ext cx="179735" cy="179735"/>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28" name="Овал 205">
                <a:extLst>
                  <a:ext uri="{FF2B5EF4-FFF2-40B4-BE49-F238E27FC236}">
                    <a16:creationId xmlns:a16="http://schemas.microsoft.com/office/drawing/2014/main" id="{C12AE92E-ED96-F04F-9FC4-A9ED923565CA}"/>
                  </a:ext>
                </a:extLst>
              </p:cNvPr>
              <p:cNvSpPr/>
              <p:nvPr/>
            </p:nvSpPr>
            <p:spPr>
              <a:xfrm rot="16200000" flipH="1">
                <a:off x="197869" y="507135"/>
                <a:ext cx="179735" cy="179735"/>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nvGrpSpPr>
            <p:cNvPr id="390" name="Группа 206">
              <a:extLst>
                <a:ext uri="{FF2B5EF4-FFF2-40B4-BE49-F238E27FC236}">
                  <a16:creationId xmlns:a16="http://schemas.microsoft.com/office/drawing/2014/main" id="{598C9E88-FAC2-9944-9368-0A8609257FC3}"/>
                </a:ext>
              </a:extLst>
            </p:cNvPr>
            <p:cNvGrpSpPr/>
            <p:nvPr/>
          </p:nvGrpSpPr>
          <p:grpSpPr>
            <a:xfrm>
              <a:off x="-1" y="-1"/>
              <a:ext cx="995938" cy="1041126"/>
              <a:chOff x="0" y="0"/>
              <a:chExt cx="995936" cy="1041124"/>
            </a:xfrm>
          </p:grpSpPr>
          <p:sp>
            <p:nvSpPr>
              <p:cNvPr id="407" name="Прямая соединительная линия 207">
                <a:extLst>
                  <a:ext uri="{FF2B5EF4-FFF2-40B4-BE49-F238E27FC236}">
                    <a16:creationId xmlns:a16="http://schemas.microsoft.com/office/drawing/2014/main" id="{872CD16C-CFD7-4243-A8E0-41CEEC8F736E}"/>
                  </a:ext>
                </a:extLst>
              </p:cNvPr>
              <p:cNvSpPr/>
              <p:nvPr/>
            </p:nvSpPr>
            <p:spPr>
              <a:xfrm flipV="1">
                <a:off x="308561" y="164015"/>
                <a:ext cx="237844" cy="393707"/>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08" name="Прямая соединительная линия 208">
                <a:extLst>
                  <a:ext uri="{FF2B5EF4-FFF2-40B4-BE49-F238E27FC236}">
                    <a16:creationId xmlns:a16="http://schemas.microsoft.com/office/drawing/2014/main" id="{2ACB56BB-CD9D-8B47-91C2-3CC3F946769B}"/>
                  </a:ext>
                </a:extLst>
              </p:cNvPr>
              <p:cNvSpPr/>
              <p:nvPr/>
            </p:nvSpPr>
            <p:spPr>
              <a:xfrm flipH="1" flipV="1">
                <a:off x="624072" y="167217"/>
                <a:ext cx="230919" cy="382246"/>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09" name="Прямая соединительная линия 209">
                <a:extLst>
                  <a:ext uri="{FF2B5EF4-FFF2-40B4-BE49-F238E27FC236}">
                    <a16:creationId xmlns:a16="http://schemas.microsoft.com/office/drawing/2014/main" id="{F43C006F-1C60-354E-81CC-904E9E1654D1}"/>
                  </a:ext>
                </a:extLst>
              </p:cNvPr>
              <p:cNvSpPr/>
              <p:nvPr/>
            </p:nvSpPr>
            <p:spPr>
              <a:xfrm flipV="1">
                <a:off x="100134" y="678903"/>
                <a:ext cx="135243"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10" name="Прямая соединительная линия 210">
                <a:extLst>
                  <a:ext uri="{FF2B5EF4-FFF2-40B4-BE49-F238E27FC236}">
                    <a16:creationId xmlns:a16="http://schemas.microsoft.com/office/drawing/2014/main" id="{B86FB8CA-B6DD-C843-A15D-A46D3A9BE52F}"/>
                  </a:ext>
                </a:extLst>
              </p:cNvPr>
              <p:cNvSpPr/>
              <p:nvPr/>
            </p:nvSpPr>
            <p:spPr>
              <a:xfrm flipH="1" flipV="1">
                <a:off x="305071" y="678903"/>
                <a:ext cx="135244"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11" name="Овал 211">
                <a:extLst>
                  <a:ext uri="{FF2B5EF4-FFF2-40B4-BE49-F238E27FC236}">
                    <a16:creationId xmlns:a16="http://schemas.microsoft.com/office/drawing/2014/main" id="{F651EA76-3B83-B444-944C-7D8D320936C4}"/>
                  </a:ext>
                </a:extLst>
              </p:cNvPr>
              <p:cNvSpPr/>
              <p:nvPr/>
            </p:nvSpPr>
            <p:spPr>
              <a:xfrm rot="16200000" flipH="1">
                <a:off x="-1" y="857279"/>
                <a:ext cx="179736" cy="179736"/>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12" name="Овал 212">
                <a:extLst>
                  <a:ext uri="{FF2B5EF4-FFF2-40B4-BE49-F238E27FC236}">
                    <a16:creationId xmlns:a16="http://schemas.microsoft.com/office/drawing/2014/main" id="{1890AEF0-E2E0-6549-992F-1E1E765774EF}"/>
                  </a:ext>
                </a:extLst>
              </p:cNvPr>
              <p:cNvSpPr/>
              <p:nvPr/>
            </p:nvSpPr>
            <p:spPr>
              <a:xfrm rot="16200000" flipH="1">
                <a:off x="371494" y="861389"/>
                <a:ext cx="179735"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13" name="Овал 213">
                <a:extLst>
                  <a:ext uri="{FF2B5EF4-FFF2-40B4-BE49-F238E27FC236}">
                    <a16:creationId xmlns:a16="http://schemas.microsoft.com/office/drawing/2014/main" id="{FEE310B7-F5DA-4B40-BF0B-359480989731}"/>
                  </a:ext>
                </a:extLst>
              </p:cNvPr>
              <p:cNvSpPr/>
              <p:nvPr/>
            </p:nvSpPr>
            <p:spPr>
              <a:xfrm rot="16200000" flipH="1">
                <a:off x="492223" y="0"/>
                <a:ext cx="179736"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14" name="Овал 214">
                <a:extLst>
                  <a:ext uri="{FF2B5EF4-FFF2-40B4-BE49-F238E27FC236}">
                    <a16:creationId xmlns:a16="http://schemas.microsoft.com/office/drawing/2014/main" id="{E09B8D55-FDBF-B74A-99A3-C4C97E3E53FF}"/>
                  </a:ext>
                </a:extLst>
              </p:cNvPr>
              <p:cNvSpPr/>
              <p:nvPr/>
            </p:nvSpPr>
            <p:spPr>
              <a:xfrm rot="16200000" flipH="1">
                <a:off x="816202" y="507135"/>
                <a:ext cx="179735"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15" name="Овал 215">
                <a:extLst>
                  <a:ext uri="{FF2B5EF4-FFF2-40B4-BE49-F238E27FC236}">
                    <a16:creationId xmlns:a16="http://schemas.microsoft.com/office/drawing/2014/main" id="{2D824891-493E-8547-946A-B0BB56069DDC}"/>
                  </a:ext>
                </a:extLst>
              </p:cNvPr>
              <p:cNvSpPr/>
              <p:nvPr/>
            </p:nvSpPr>
            <p:spPr>
              <a:xfrm rot="16200000" flipH="1">
                <a:off x="197869" y="507135"/>
                <a:ext cx="179735" cy="179735"/>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sp>
          <p:nvSpPr>
            <p:cNvPr id="391" name="TextBox 216">
              <a:extLst>
                <a:ext uri="{FF2B5EF4-FFF2-40B4-BE49-F238E27FC236}">
                  <a16:creationId xmlns:a16="http://schemas.microsoft.com/office/drawing/2014/main" id="{3148DA93-6FA1-BB4F-8105-8E77956FA0C0}"/>
                </a:ext>
              </a:extLst>
            </p:cNvPr>
            <p:cNvSpPr txBox="1"/>
            <p:nvPr/>
          </p:nvSpPr>
          <p:spPr>
            <a:xfrm>
              <a:off x="3159900" y="237849"/>
              <a:ext cx="286966" cy="5948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noAutofit/>
            </a:bodyPr>
            <a:lstStyle/>
            <a:p>
              <a:r>
                <a:rPr>
                  <a:solidFill>
                    <a:schemeClr val="bg1"/>
                  </a:solidFill>
                </a:rPr>
                <a:t>+</a:t>
              </a:r>
            </a:p>
          </p:txBody>
        </p:sp>
        <p:grpSp>
          <p:nvGrpSpPr>
            <p:cNvPr id="392" name="Группа 217">
              <a:extLst>
                <a:ext uri="{FF2B5EF4-FFF2-40B4-BE49-F238E27FC236}">
                  <a16:creationId xmlns:a16="http://schemas.microsoft.com/office/drawing/2014/main" id="{B58B6BDE-6DDC-F849-8872-A493191A755D}"/>
                </a:ext>
              </a:extLst>
            </p:cNvPr>
            <p:cNvGrpSpPr/>
            <p:nvPr/>
          </p:nvGrpSpPr>
          <p:grpSpPr>
            <a:xfrm>
              <a:off x="3358184" y="-1"/>
              <a:ext cx="1200295" cy="1041126"/>
              <a:chOff x="0" y="0"/>
              <a:chExt cx="1200294" cy="1041124"/>
            </a:xfrm>
          </p:grpSpPr>
          <p:sp>
            <p:nvSpPr>
              <p:cNvPr id="394" name="Прямая соединительная линия 218">
                <a:extLst>
                  <a:ext uri="{FF2B5EF4-FFF2-40B4-BE49-F238E27FC236}">
                    <a16:creationId xmlns:a16="http://schemas.microsoft.com/office/drawing/2014/main" id="{03779BA7-3B2E-D248-95B8-0D40AD7E2F6E}"/>
                  </a:ext>
                </a:extLst>
              </p:cNvPr>
              <p:cNvSpPr/>
              <p:nvPr/>
            </p:nvSpPr>
            <p:spPr>
              <a:xfrm flipV="1">
                <a:off x="308561" y="164015"/>
                <a:ext cx="237844" cy="393707"/>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395" name="Прямая соединительная линия 219">
                <a:extLst>
                  <a:ext uri="{FF2B5EF4-FFF2-40B4-BE49-F238E27FC236}">
                    <a16:creationId xmlns:a16="http://schemas.microsoft.com/office/drawing/2014/main" id="{D17CBD2A-A595-7F49-8414-1828F431D068}"/>
                  </a:ext>
                </a:extLst>
              </p:cNvPr>
              <p:cNvSpPr/>
              <p:nvPr/>
            </p:nvSpPr>
            <p:spPr>
              <a:xfrm flipH="1" flipV="1">
                <a:off x="624072" y="167217"/>
                <a:ext cx="230919" cy="382246"/>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396" name="Прямая соединительная линия 220">
                <a:extLst>
                  <a:ext uri="{FF2B5EF4-FFF2-40B4-BE49-F238E27FC236}">
                    <a16:creationId xmlns:a16="http://schemas.microsoft.com/office/drawing/2014/main" id="{074F25B1-3D52-A247-8F35-00D3716AD3E8}"/>
                  </a:ext>
                </a:extLst>
              </p:cNvPr>
              <p:cNvSpPr/>
              <p:nvPr/>
            </p:nvSpPr>
            <p:spPr>
              <a:xfrm flipH="1" flipV="1">
                <a:off x="930372" y="673474"/>
                <a:ext cx="135243" cy="223871"/>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397" name="Прямая соединительная линия 221">
                <a:extLst>
                  <a:ext uri="{FF2B5EF4-FFF2-40B4-BE49-F238E27FC236}">
                    <a16:creationId xmlns:a16="http://schemas.microsoft.com/office/drawing/2014/main" id="{A9AA29AB-3935-0740-BA9F-4BF3B551BD65}"/>
                  </a:ext>
                </a:extLst>
              </p:cNvPr>
              <p:cNvSpPr/>
              <p:nvPr/>
            </p:nvSpPr>
            <p:spPr>
              <a:xfrm flipV="1">
                <a:off x="100134" y="678903"/>
                <a:ext cx="135243"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398" name="Прямая соединительная линия 222">
                <a:extLst>
                  <a:ext uri="{FF2B5EF4-FFF2-40B4-BE49-F238E27FC236}">
                    <a16:creationId xmlns:a16="http://schemas.microsoft.com/office/drawing/2014/main" id="{F0BC2E38-4933-A241-8F2C-CC231B95C118}"/>
                  </a:ext>
                </a:extLst>
              </p:cNvPr>
              <p:cNvSpPr/>
              <p:nvPr/>
            </p:nvSpPr>
            <p:spPr>
              <a:xfrm flipV="1">
                <a:off x="720159" y="677546"/>
                <a:ext cx="135244" cy="223871"/>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399" name="Прямая соединительная линия 223">
                <a:extLst>
                  <a:ext uri="{FF2B5EF4-FFF2-40B4-BE49-F238E27FC236}">
                    <a16:creationId xmlns:a16="http://schemas.microsoft.com/office/drawing/2014/main" id="{DCC54B17-7B33-6644-AD46-A9D18F1B6075}"/>
                  </a:ext>
                </a:extLst>
              </p:cNvPr>
              <p:cNvSpPr/>
              <p:nvPr/>
            </p:nvSpPr>
            <p:spPr>
              <a:xfrm flipH="1" flipV="1">
                <a:off x="305071" y="678903"/>
                <a:ext cx="135244" cy="22387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400" name="Овал 224">
                <a:extLst>
                  <a:ext uri="{FF2B5EF4-FFF2-40B4-BE49-F238E27FC236}">
                    <a16:creationId xmlns:a16="http://schemas.microsoft.com/office/drawing/2014/main" id="{FC07173F-575F-C348-AE4A-22CA8F20B2E3}"/>
                  </a:ext>
                </a:extLst>
              </p:cNvPr>
              <p:cNvSpPr/>
              <p:nvPr/>
            </p:nvSpPr>
            <p:spPr>
              <a:xfrm rot="16200000" flipH="1">
                <a:off x="630504" y="857279"/>
                <a:ext cx="179736" cy="179736"/>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01" name="Овал 225">
                <a:extLst>
                  <a:ext uri="{FF2B5EF4-FFF2-40B4-BE49-F238E27FC236}">
                    <a16:creationId xmlns:a16="http://schemas.microsoft.com/office/drawing/2014/main" id="{61781384-E7E8-D545-96A6-9747259D3134}"/>
                  </a:ext>
                </a:extLst>
              </p:cNvPr>
              <p:cNvSpPr/>
              <p:nvPr/>
            </p:nvSpPr>
            <p:spPr>
              <a:xfrm rot="16200000" flipH="1">
                <a:off x="-1" y="857279"/>
                <a:ext cx="179736" cy="179736"/>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02" name="Овал 226">
                <a:extLst>
                  <a:ext uri="{FF2B5EF4-FFF2-40B4-BE49-F238E27FC236}">
                    <a16:creationId xmlns:a16="http://schemas.microsoft.com/office/drawing/2014/main" id="{16E3F8CB-7580-AC4E-A543-D39EC1DADA08}"/>
                  </a:ext>
                </a:extLst>
              </p:cNvPr>
              <p:cNvSpPr/>
              <p:nvPr/>
            </p:nvSpPr>
            <p:spPr>
              <a:xfrm rot="16200000" flipH="1">
                <a:off x="371494" y="861389"/>
                <a:ext cx="179735" cy="179735"/>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03" name="Овал 227">
                <a:extLst>
                  <a:ext uri="{FF2B5EF4-FFF2-40B4-BE49-F238E27FC236}">
                    <a16:creationId xmlns:a16="http://schemas.microsoft.com/office/drawing/2014/main" id="{93D98AD6-64DB-7B40-AB25-1C7252878523}"/>
                  </a:ext>
                </a:extLst>
              </p:cNvPr>
              <p:cNvSpPr/>
              <p:nvPr/>
            </p:nvSpPr>
            <p:spPr>
              <a:xfrm rot="16200000" flipH="1">
                <a:off x="1020559" y="857279"/>
                <a:ext cx="179736" cy="179736"/>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04" name="Овал 228">
                <a:extLst>
                  <a:ext uri="{FF2B5EF4-FFF2-40B4-BE49-F238E27FC236}">
                    <a16:creationId xmlns:a16="http://schemas.microsoft.com/office/drawing/2014/main" id="{90D08442-F4C7-D249-BC17-BC246C89B53E}"/>
                  </a:ext>
                </a:extLst>
              </p:cNvPr>
              <p:cNvSpPr/>
              <p:nvPr/>
            </p:nvSpPr>
            <p:spPr>
              <a:xfrm rot="16200000" flipH="1">
                <a:off x="492223" y="0"/>
                <a:ext cx="179736" cy="179735"/>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05" name="Овал 229">
                <a:extLst>
                  <a:ext uri="{FF2B5EF4-FFF2-40B4-BE49-F238E27FC236}">
                    <a16:creationId xmlns:a16="http://schemas.microsoft.com/office/drawing/2014/main" id="{4682F780-1FFC-DF49-8C6F-782155DA5C20}"/>
                  </a:ext>
                </a:extLst>
              </p:cNvPr>
              <p:cNvSpPr/>
              <p:nvPr/>
            </p:nvSpPr>
            <p:spPr>
              <a:xfrm rot="16200000" flipH="1">
                <a:off x="816202" y="507135"/>
                <a:ext cx="179735" cy="179735"/>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406" name="Овал 230">
                <a:extLst>
                  <a:ext uri="{FF2B5EF4-FFF2-40B4-BE49-F238E27FC236}">
                    <a16:creationId xmlns:a16="http://schemas.microsoft.com/office/drawing/2014/main" id="{601DFCFE-43DE-2543-B03C-046524E9EA19}"/>
                  </a:ext>
                </a:extLst>
              </p:cNvPr>
              <p:cNvSpPr/>
              <p:nvPr/>
            </p:nvSpPr>
            <p:spPr>
              <a:xfrm rot="16200000" flipH="1">
                <a:off x="197869" y="507135"/>
                <a:ext cx="179735" cy="179735"/>
              </a:xfrm>
              <a:prstGeom prst="ellipse">
                <a:avLst/>
              </a:prstGeom>
              <a:solidFill>
                <a:srgbClr val="A6A6A6"/>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sp>
          <p:nvSpPr>
            <p:cNvPr id="393" name="TextBox 216">
              <a:extLst>
                <a:ext uri="{FF2B5EF4-FFF2-40B4-BE49-F238E27FC236}">
                  <a16:creationId xmlns:a16="http://schemas.microsoft.com/office/drawing/2014/main" id="{A0A4D10C-3569-794E-9F0D-F1EF4915D337}"/>
                </a:ext>
              </a:extLst>
            </p:cNvPr>
            <p:cNvSpPr txBox="1"/>
            <p:nvPr/>
          </p:nvSpPr>
          <p:spPr>
            <a:xfrm>
              <a:off x="2289801" y="223129"/>
              <a:ext cx="286966" cy="5948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noAutofit/>
            </a:bodyPr>
            <a:lstStyle/>
            <a:p>
              <a:r>
                <a:rPr>
                  <a:solidFill>
                    <a:schemeClr val="bg1"/>
                  </a:solidFill>
                </a:rPr>
                <a:t>+</a:t>
              </a:r>
            </a:p>
          </p:txBody>
        </p:sp>
      </p:grpSp>
      <p:grpSp>
        <p:nvGrpSpPr>
          <p:cNvPr id="375" name="Group">
            <a:extLst>
              <a:ext uri="{FF2B5EF4-FFF2-40B4-BE49-F238E27FC236}">
                <a16:creationId xmlns:a16="http://schemas.microsoft.com/office/drawing/2014/main" id="{71B59731-894D-4C45-BB93-3CC65D09572C}"/>
              </a:ext>
            </a:extLst>
          </p:cNvPr>
          <p:cNvGrpSpPr/>
          <p:nvPr/>
        </p:nvGrpSpPr>
        <p:grpSpPr>
          <a:xfrm>
            <a:off x="13012960" y="12356612"/>
            <a:ext cx="1136820" cy="223858"/>
            <a:chOff x="0" y="0"/>
            <a:chExt cx="1136892" cy="178898"/>
          </a:xfrm>
        </p:grpSpPr>
        <p:sp>
          <p:nvSpPr>
            <p:cNvPr id="385" name="Прямоугольник 141">
              <a:extLst>
                <a:ext uri="{FF2B5EF4-FFF2-40B4-BE49-F238E27FC236}">
                  <a16:creationId xmlns:a16="http://schemas.microsoft.com/office/drawing/2014/main" id="{01450C27-668B-B644-958A-B48C22C6B119}"/>
                </a:ext>
              </a:extLst>
            </p:cNvPr>
            <p:cNvSpPr/>
            <p:nvPr/>
          </p:nvSpPr>
          <p:spPr>
            <a:xfrm rot="10800000" flipH="1">
              <a:off x="24550" y="2882"/>
              <a:ext cx="1112343" cy="176017"/>
            </a:xfrm>
            <a:prstGeom prst="rect">
              <a:avLst/>
            </a:prstGeom>
            <a:solidFill>
              <a:srgbClr val="000000"/>
            </a:solidFill>
            <a:ln w="12700" cap="flat">
              <a:solidFill>
                <a:srgbClr val="689B2F"/>
              </a:solidFill>
              <a:prstDash val="solid"/>
              <a:miter lim="800000"/>
            </a:ln>
            <a:effectLst/>
          </p:spPr>
          <p:txBody>
            <a:bodyPr wrap="square" lIns="45716" tIns="45716" rIns="45716" bIns="45716" numCol="1" anchor="ctr">
              <a:noAutofit/>
            </a:bodyPr>
            <a:lstStyle/>
            <a:p>
              <a:pPr>
                <a:defRPr>
                  <a:solidFill>
                    <a:srgbClr val="FFFFFF"/>
                  </a:solidFill>
                </a:defRPr>
              </a:pPr>
              <a:endParaRPr>
                <a:solidFill>
                  <a:schemeClr val="bg1"/>
                </a:solidFill>
              </a:endParaRPr>
            </a:p>
          </p:txBody>
        </p:sp>
        <p:sp>
          <p:nvSpPr>
            <p:cNvPr id="386" name="Прямоугольник 238">
              <a:extLst>
                <a:ext uri="{FF2B5EF4-FFF2-40B4-BE49-F238E27FC236}">
                  <a16:creationId xmlns:a16="http://schemas.microsoft.com/office/drawing/2014/main" id="{C3B6A094-6E09-294E-B27B-19EB3AE192EC}"/>
                </a:ext>
              </a:extLst>
            </p:cNvPr>
            <p:cNvSpPr/>
            <p:nvPr/>
          </p:nvSpPr>
          <p:spPr>
            <a:xfrm rot="10800000" flipH="1">
              <a:off x="0" y="0"/>
              <a:ext cx="995937" cy="176017"/>
            </a:xfrm>
            <a:prstGeom prst="rect">
              <a:avLst/>
            </a:prstGeom>
            <a:solidFill>
              <a:srgbClr val="FF0000"/>
            </a:solidFill>
            <a:ln w="12700" cap="flat">
              <a:noFill/>
              <a:miter lim="400000"/>
            </a:ln>
            <a:effectLst/>
          </p:spPr>
          <p:txBody>
            <a:bodyPr wrap="square" lIns="45716" tIns="45716" rIns="45716" bIns="45716" numCol="1" anchor="ctr">
              <a:noAutofit/>
            </a:bodyPr>
            <a:lstStyle/>
            <a:p>
              <a:pPr algn="ctr"/>
              <a:endParaRPr>
                <a:solidFill>
                  <a:schemeClr val="bg1"/>
                </a:solidFill>
              </a:endParaRPr>
            </a:p>
          </p:txBody>
        </p:sp>
      </p:grpSp>
      <p:grpSp>
        <p:nvGrpSpPr>
          <p:cNvPr id="376" name="Group">
            <a:extLst>
              <a:ext uri="{FF2B5EF4-FFF2-40B4-BE49-F238E27FC236}">
                <a16:creationId xmlns:a16="http://schemas.microsoft.com/office/drawing/2014/main" id="{AC2941CB-85FD-F642-8241-BA665636C3C6}"/>
              </a:ext>
            </a:extLst>
          </p:cNvPr>
          <p:cNvGrpSpPr/>
          <p:nvPr/>
        </p:nvGrpSpPr>
        <p:grpSpPr>
          <a:xfrm>
            <a:off x="15694385" y="12403021"/>
            <a:ext cx="1113731" cy="176007"/>
            <a:chOff x="0" y="0"/>
            <a:chExt cx="1113802" cy="176016"/>
          </a:xfrm>
        </p:grpSpPr>
        <p:sp>
          <p:nvSpPr>
            <p:cNvPr id="383" name="Прямоугольник 141">
              <a:extLst>
                <a:ext uri="{FF2B5EF4-FFF2-40B4-BE49-F238E27FC236}">
                  <a16:creationId xmlns:a16="http://schemas.microsoft.com/office/drawing/2014/main" id="{FC61DDFE-AA92-894A-8A12-73BF57E3DE9C}"/>
                </a:ext>
              </a:extLst>
            </p:cNvPr>
            <p:cNvSpPr/>
            <p:nvPr/>
          </p:nvSpPr>
          <p:spPr>
            <a:xfrm rot="10800000" flipH="1">
              <a:off x="1459" y="0"/>
              <a:ext cx="1112344" cy="176017"/>
            </a:xfrm>
            <a:prstGeom prst="rect">
              <a:avLst/>
            </a:prstGeom>
            <a:solidFill>
              <a:srgbClr val="000000"/>
            </a:solidFill>
            <a:ln w="12700" cap="flat">
              <a:solidFill>
                <a:srgbClr val="689B2F"/>
              </a:solidFill>
              <a:prstDash val="solid"/>
              <a:miter lim="800000"/>
            </a:ln>
            <a:effectLst/>
          </p:spPr>
          <p:txBody>
            <a:bodyPr wrap="square" lIns="45716" tIns="45716" rIns="45716" bIns="45716" numCol="1" anchor="ctr">
              <a:noAutofit/>
            </a:bodyPr>
            <a:lstStyle/>
            <a:p>
              <a:pPr>
                <a:defRPr>
                  <a:solidFill>
                    <a:srgbClr val="FFFFFF"/>
                  </a:solidFill>
                </a:defRPr>
              </a:pPr>
              <a:endParaRPr>
                <a:solidFill>
                  <a:schemeClr val="bg1"/>
                </a:solidFill>
              </a:endParaRPr>
            </a:p>
          </p:txBody>
        </p:sp>
        <p:sp>
          <p:nvSpPr>
            <p:cNvPr id="384" name="Прямоугольник 238">
              <a:extLst>
                <a:ext uri="{FF2B5EF4-FFF2-40B4-BE49-F238E27FC236}">
                  <a16:creationId xmlns:a16="http://schemas.microsoft.com/office/drawing/2014/main" id="{E40DFCFD-9652-344D-846C-037EFDCEBC48}"/>
                </a:ext>
              </a:extLst>
            </p:cNvPr>
            <p:cNvSpPr/>
            <p:nvPr/>
          </p:nvSpPr>
          <p:spPr>
            <a:xfrm rot="10800000" flipH="1">
              <a:off x="0" y="0"/>
              <a:ext cx="721237" cy="176017"/>
            </a:xfrm>
            <a:prstGeom prst="rect">
              <a:avLst/>
            </a:prstGeom>
            <a:solidFill>
              <a:srgbClr val="FF0000"/>
            </a:solidFill>
            <a:ln w="12700" cap="flat">
              <a:noFill/>
              <a:miter lim="400000"/>
            </a:ln>
            <a:effectLst/>
          </p:spPr>
          <p:txBody>
            <a:bodyPr wrap="square" lIns="45716" tIns="45716" rIns="45716" bIns="45716" numCol="1" anchor="ctr">
              <a:noAutofit/>
            </a:bodyPr>
            <a:lstStyle/>
            <a:p>
              <a:pPr algn="ctr"/>
              <a:endParaRPr>
                <a:solidFill>
                  <a:schemeClr val="bg1"/>
                </a:solidFill>
              </a:endParaRPr>
            </a:p>
          </p:txBody>
        </p:sp>
      </p:grpSp>
      <p:grpSp>
        <p:nvGrpSpPr>
          <p:cNvPr id="377" name="Group">
            <a:extLst>
              <a:ext uri="{FF2B5EF4-FFF2-40B4-BE49-F238E27FC236}">
                <a16:creationId xmlns:a16="http://schemas.microsoft.com/office/drawing/2014/main" id="{42DDAFF9-396D-0544-AF35-3A0531AE05A9}"/>
              </a:ext>
            </a:extLst>
          </p:cNvPr>
          <p:cNvGrpSpPr/>
          <p:nvPr/>
        </p:nvGrpSpPr>
        <p:grpSpPr>
          <a:xfrm>
            <a:off x="20014125" y="12491466"/>
            <a:ext cx="1119209" cy="176007"/>
            <a:chOff x="0" y="0"/>
            <a:chExt cx="1119280" cy="176016"/>
          </a:xfrm>
        </p:grpSpPr>
        <p:sp>
          <p:nvSpPr>
            <p:cNvPr id="381" name="Прямоугольник 141">
              <a:extLst>
                <a:ext uri="{FF2B5EF4-FFF2-40B4-BE49-F238E27FC236}">
                  <a16:creationId xmlns:a16="http://schemas.microsoft.com/office/drawing/2014/main" id="{52553FA8-8803-3F42-82DF-6D9F3222FDC4}"/>
                </a:ext>
              </a:extLst>
            </p:cNvPr>
            <p:cNvSpPr/>
            <p:nvPr/>
          </p:nvSpPr>
          <p:spPr>
            <a:xfrm rot="10800000" flipH="1">
              <a:off x="6937" y="0"/>
              <a:ext cx="1112344" cy="176017"/>
            </a:xfrm>
            <a:prstGeom prst="rect">
              <a:avLst/>
            </a:prstGeom>
            <a:solidFill>
              <a:srgbClr val="000000"/>
            </a:solidFill>
            <a:ln w="12700" cap="flat">
              <a:solidFill>
                <a:srgbClr val="689B2F"/>
              </a:solidFill>
              <a:prstDash val="solid"/>
              <a:miter lim="800000"/>
            </a:ln>
            <a:effectLst/>
          </p:spPr>
          <p:txBody>
            <a:bodyPr wrap="square" lIns="45716" tIns="45716" rIns="45716" bIns="45716" numCol="1" anchor="ctr">
              <a:noAutofit/>
            </a:bodyPr>
            <a:lstStyle/>
            <a:p>
              <a:pPr>
                <a:defRPr>
                  <a:solidFill>
                    <a:srgbClr val="FFFFFF"/>
                  </a:solidFill>
                </a:defRPr>
              </a:pPr>
              <a:endParaRPr>
                <a:solidFill>
                  <a:schemeClr val="bg1"/>
                </a:solidFill>
              </a:endParaRPr>
            </a:p>
          </p:txBody>
        </p:sp>
        <p:sp>
          <p:nvSpPr>
            <p:cNvPr id="382" name="Прямоугольник 238">
              <a:extLst>
                <a:ext uri="{FF2B5EF4-FFF2-40B4-BE49-F238E27FC236}">
                  <a16:creationId xmlns:a16="http://schemas.microsoft.com/office/drawing/2014/main" id="{B71273CC-9408-FC41-83C8-D0E333F63744}"/>
                </a:ext>
              </a:extLst>
            </p:cNvPr>
            <p:cNvSpPr/>
            <p:nvPr/>
          </p:nvSpPr>
          <p:spPr>
            <a:xfrm rot="10800000" flipH="1">
              <a:off x="0" y="0"/>
              <a:ext cx="299734" cy="176017"/>
            </a:xfrm>
            <a:prstGeom prst="rect">
              <a:avLst/>
            </a:prstGeom>
            <a:solidFill>
              <a:srgbClr val="FF0000"/>
            </a:solidFill>
            <a:ln w="12700" cap="flat">
              <a:noFill/>
              <a:miter lim="400000"/>
            </a:ln>
            <a:effectLst/>
          </p:spPr>
          <p:txBody>
            <a:bodyPr wrap="square" lIns="45716" tIns="45716" rIns="45716" bIns="45716" numCol="1" anchor="ctr">
              <a:noAutofit/>
            </a:bodyPr>
            <a:lstStyle/>
            <a:p>
              <a:pPr algn="ctr"/>
              <a:endParaRPr>
                <a:solidFill>
                  <a:schemeClr val="bg1"/>
                </a:solidFill>
              </a:endParaRPr>
            </a:p>
          </p:txBody>
        </p:sp>
      </p:grpSp>
      <p:sp>
        <p:nvSpPr>
          <p:cNvPr id="378" name="TextBox 144">
            <a:extLst>
              <a:ext uri="{FF2B5EF4-FFF2-40B4-BE49-F238E27FC236}">
                <a16:creationId xmlns:a16="http://schemas.microsoft.com/office/drawing/2014/main" id="{6D71321D-0EE7-7E4F-980E-ACF68E76F894}"/>
              </a:ext>
            </a:extLst>
          </p:cNvPr>
          <p:cNvSpPr txBox="1"/>
          <p:nvPr/>
        </p:nvSpPr>
        <p:spPr>
          <a:xfrm>
            <a:off x="13053114" y="12745069"/>
            <a:ext cx="1372248" cy="46960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noAutofit/>
          </a:bodyPr>
          <a:lstStyle>
            <a:lvl1pPr>
              <a:defRPr sz="1800"/>
            </a:lvl1pPr>
          </a:lstStyle>
          <a:p>
            <a:r>
              <a:rPr>
                <a:solidFill>
                  <a:schemeClr val="bg1"/>
                </a:solidFill>
              </a:rPr>
              <a:t>Big error</a:t>
            </a:r>
          </a:p>
        </p:txBody>
      </p:sp>
      <p:sp>
        <p:nvSpPr>
          <p:cNvPr id="379" name="TextBox 144">
            <a:extLst>
              <a:ext uri="{FF2B5EF4-FFF2-40B4-BE49-F238E27FC236}">
                <a16:creationId xmlns:a16="http://schemas.microsoft.com/office/drawing/2014/main" id="{AC707CFD-5692-6141-BF2B-C14BA4F969A0}"/>
              </a:ext>
            </a:extLst>
          </p:cNvPr>
          <p:cNvSpPr txBox="1"/>
          <p:nvPr/>
        </p:nvSpPr>
        <p:spPr>
          <a:xfrm>
            <a:off x="15830010" y="12768227"/>
            <a:ext cx="2314824" cy="42329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noAutofit/>
          </a:bodyPr>
          <a:lstStyle>
            <a:lvl1pPr>
              <a:defRPr sz="1800"/>
            </a:lvl1pPr>
          </a:lstStyle>
          <a:p>
            <a:r>
              <a:rPr>
                <a:solidFill>
                  <a:schemeClr val="bg1"/>
                </a:solidFill>
              </a:rPr>
              <a:t>Better</a:t>
            </a:r>
          </a:p>
        </p:txBody>
      </p:sp>
      <p:sp>
        <p:nvSpPr>
          <p:cNvPr id="380" name="TextBox 144">
            <a:extLst>
              <a:ext uri="{FF2B5EF4-FFF2-40B4-BE49-F238E27FC236}">
                <a16:creationId xmlns:a16="http://schemas.microsoft.com/office/drawing/2014/main" id="{6DBA9A60-FB57-254C-B959-F5F5E8CF83B2}"/>
              </a:ext>
            </a:extLst>
          </p:cNvPr>
          <p:cNvSpPr txBox="1"/>
          <p:nvPr/>
        </p:nvSpPr>
        <p:spPr>
          <a:xfrm>
            <a:off x="20166953" y="12748870"/>
            <a:ext cx="2025195" cy="4620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noAutofit/>
          </a:bodyPr>
          <a:lstStyle>
            <a:lvl1pPr>
              <a:defRPr sz="1800"/>
            </a:lvl1pPr>
          </a:lstStyle>
          <a:p>
            <a:r>
              <a:rPr>
                <a:solidFill>
                  <a:schemeClr val="bg1"/>
                </a:solidFill>
              </a:rPr>
              <a:t>Ship it</a:t>
            </a:r>
          </a:p>
        </p:txBody>
      </p:sp>
      <p:sp>
        <p:nvSpPr>
          <p:cNvPr id="2" name="Заголовок 1">
            <a:extLst>
              <a:ext uri="{FF2B5EF4-FFF2-40B4-BE49-F238E27FC236}">
                <a16:creationId xmlns:a16="http://schemas.microsoft.com/office/drawing/2014/main" id="{40A0E7B5-7B15-1F43-A419-110A87B38D8C}"/>
              </a:ext>
            </a:extLst>
          </p:cNvPr>
          <p:cNvSpPr>
            <a:spLocks noGrp="1"/>
          </p:cNvSpPr>
          <p:nvPr>
            <p:ph type="title"/>
          </p:nvPr>
        </p:nvSpPr>
        <p:spPr/>
        <p:txBody>
          <a:bodyPr/>
          <a:lstStyle/>
          <a:p>
            <a:pPr algn="ctr"/>
            <a:r>
              <a:rPr lang="en-US" dirty="0">
                <a:solidFill>
                  <a:schemeClr val="bg1"/>
                </a:solidFill>
              </a:rPr>
              <a:t>Data at hand</a:t>
            </a:r>
            <a:endParaRPr lang="ru-RU" dirty="0">
              <a:solidFill>
                <a:schemeClr val="bg1"/>
              </a:solidFill>
            </a:endParaRPr>
          </a:p>
        </p:txBody>
      </p:sp>
      <p:sp>
        <p:nvSpPr>
          <p:cNvPr id="15" name="Unstructured data">
            <a:extLst>
              <a:ext uri="{FF2B5EF4-FFF2-40B4-BE49-F238E27FC236}">
                <a16:creationId xmlns:a16="http://schemas.microsoft.com/office/drawing/2014/main" id="{1DA00B03-4CBE-564F-B4E2-CBF1472B63B2}"/>
              </a:ext>
            </a:extLst>
          </p:cNvPr>
          <p:cNvSpPr txBox="1"/>
          <p:nvPr/>
        </p:nvSpPr>
        <p:spPr>
          <a:xfrm>
            <a:off x="1579563" y="3204965"/>
            <a:ext cx="9880600" cy="7260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70" tIns="50770" rIns="50770" bIns="50770" anchor="ctr"/>
          <a:lstStyle>
            <a:lvl1pPr defTabSz="825500">
              <a:lnSpc>
                <a:spcPts val="6000"/>
              </a:lnSpc>
              <a:spcBef>
                <a:spcPts val="3000"/>
              </a:spcBef>
              <a:defRPr sz="4600" baseline="6521"/>
            </a:lvl1pPr>
          </a:lstStyle>
          <a:p>
            <a:pPr algn="ctr"/>
            <a:r>
              <a:rPr lang="en-US" sz="4800" baseline="0" dirty="0">
                <a:solidFill>
                  <a:schemeClr val="bg1"/>
                </a:solidFill>
              </a:rPr>
              <a:t>Unstructured data</a:t>
            </a:r>
          </a:p>
        </p:txBody>
      </p:sp>
      <p:sp>
        <p:nvSpPr>
          <p:cNvPr id="16" name="Tabular (or structured) data">
            <a:extLst>
              <a:ext uri="{FF2B5EF4-FFF2-40B4-BE49-F238E27FC236}">
                <a16:creationId xmlns:a16="http://schemas.microsoft.com/office/drawing/2014/main" id="{15864639-0AB8-0A41-B1B1-78B2AE92F5AA}"/>
              </a:ext>
            </a:extLst>
          </p:cNvPr>
          <p:cNvSpPr txBox="1"/>
          <p:nvPr/>
        </p:nvSpPr>
        <p:spPr>
          <a:xfrm>
            <a:off x="12917075" y="2748258"/>
            <a:ext cx="9912918" cy="8197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70" tIns="50770" rIns="50770" bIns="50770" anchor="ctr">
            <a:spAutoFit/>
          </a:bodyPr>
          <a:lstStyle>
            <a:lvl1pPr defTabSz="825500">
              <a:lnSpc>
                <a:spcPts val="6000"/>
              </a:lnSpc>
              <a:spcBef>
                <a:spcPts val="3000"/>
              </a:spcBef>
              <a:defRPr sz="4600" b="1" baseline="6521"/>
            </a:lvl1pPr>
          </a:lstStyle>
          <a:p>
            <a:pPr algn="ctr"/>
            <a:r>
              <a:rPr lang="en-US" sz="4800" baseline="0" dirty="0">
                <a:solidFill>
                  <a:schemeClr val="bg1"/>
                </a:solidFill>
              </a:rPr>
              <a:t>Tabular (or structured) data</a:t>
            </a:r>
          </a:p>
        </p:txBody>
      </p:sp>
      <p:sp>
        <p:nvSpPr>
          <p:cNvPr id="19" name="Line">
            <a:extLst>
              <a:ext uri="{FF2B5EF4-FFF2-40B4-BE49-F238E27FC236}">
                <a16:creationId xmlns:a16="http://schemas.microsoft.com/office/drawing/2014/main" id="{949A41C2-A338-244D-AD6B-53776E9707E0}"/>
              </a:ext>
            </a:extLst>
          </p:cNvPr>
          <p:cNvSpPr/>
          <p:nvPr/>
        </p:nvSpPr>
        <p:spPr>
          <a:xfrm>
            <a:off x="16211931" y="876417"/>
            <a:ext cx="1121473" cy="525677"/>
          </a:xfrm>
          <a:prstGeom prst="line">
            <a:avLst/>
          </a:prstGeom>
          <a:ln w="38100">
            <a:solidFill>
              <a:srgbClr val="000000"/>
            </a:solidFill>
            <a:miter lim="400000"/>
            <a:tailEnd type="arrow"/>
          </a:ln>
        </p:spPr>
        <p:txBody>
          <a:bodyPr lIns="38098" tIns="38098" rIns="38098" bIns="38098" anchor="ctr"/>
          <a:lstStyle/>
          <a:p>
            <a:pPr defTabSz="825417">
              <a:lnSpc>
                <a:spcPts val="5999"/>
              </a:lnSpc>
              <a:spcBef>
                <a:spcPts val="3000"/>
              </a:spcBef>
              <a:defRPr sz="4600" baseline="6521"/>
            </a:pPr>
            <a:endParaRPr sz="4600">
              <a:solidFill>
                <a:schemeClr val="bg1"/>
              </a:solidFill>
            </a:endParaRPr>
          </a:p>
        </p:txBody>
      </p:sp>
      <p:pic>
        <p:nvPicPr>
          <p:cNvPr id="313" name="seqcore_slider_img_resized.jpg" descr="seqcore_slider_img_resized.jpg">
            <a:extLst>
              <a:ext uri="{FF2B5EF4-FFF2-40B4-BE49-F238E27FC236}">
                <a16:creationId xmlns:a16="http://schemas.microsoft.com/office/drawing/2014/main" id="{38297BD0-78AC-E54E-9879-A57FF2257A7D}"/>
              </a:ext>
            </a:extLst>
          </p:cNvPr>
          <p:cNvPicPr>
            <a:picLocks noChangeAspect="1"/>
          </p:cNvPicPr>
          <p:nvPr/>
        </p:nvPicPr>
        <p:blipFill>
          <a:blip r:embed="rId3"/>
          <a:stretch>
            <a:fillRect/>
          </a:stretch>
        </p:blipFill>
        <p:spPr>
          <a:xfrm>
            <a:off x="3676586" y="5510570"/>
            <a:ext cx="2250233" cy="843839"/>
          </a:xfrm>
          <a:prstGeom prst="rect">
            <a:avLst/>
          </a:prstGeom>
          <a:ln w="12700" cap="flat">
            <a:noFill/>
            <a:miter lim="400000"/>
          </a:ln>
          <a:effectLst/>
        </p:spPr>
      </p:pic>
      <p:sp>
        <p:nvSpPr>
          <p:cNvPr id="314" name="DNA">
            <a:extLst>
              <a:ext uri="{FF2B5EF4-FFF2-40B4-BE49-F238E27FC236}">
                <a16:creationId xmlns:a16="http://schemas.microsoft.com/office/drawing/2014/main" id="{A09444CA-B74F-2840-9238-702B88D1E769}"/>
              </a:ext>
            </a:extLst>
          </p:cNvPr>
          <p:cNvSpPr txBox="1"/>
          <p:nvPr/>
        </p:nvSpPr>
        <p:spPr>
          <a:xfrm>
            <a:off x="2147083" y="6961091"/>
            <a:ext cx="5309238" cy="7200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70" tIns="50770" rIns="50770" bIns="50770" numCol="1" anchor="ctr">
            <a:noAutofit/>
          </a:bodyPr>
          <a:lstStyle>
            <a:lvl1pPr algn="ctr" defTabSz="825500">
              <a:lnSpc>
                <a:spcPts val="6000"/>
              </a:lnSpc>
              <a:spcBef>
                <a:spcPts val="3000"/>
              </a:spcBef>
              <a:defRPr sz="4200" baseline="7142"/>
            </a:lvl1pPr>
          </a:lstStyle>
          <a:p>
            <a:r>
              <a:rPr lang="en-US" dirty="0">
                <a:solidFill>
                  <a:schemeClr val="bg1"/>
                </a:solidFill>
              </a:rPr>
              <a:t>DNA</a:t>
            </a:r>
          </a:p>
        </p:txBody>
      </p:sp>
      <p:sp>
        <p:nvSpPr>
          <p:cNvPr id="316" name="Open Book">
            <a:extLst>
              <a:ext uri="{FF2B5EF4-FFF2-40B4-BE49-F238E27FC236}">
                <a16:creationId xmlns:a16="http://schemas.microsoft.com/office/drawing/2014/main" id="{95E42AD1-E926-A74C-B608-4601D9D0AA36}"/>
              </a:ext>
            </a:extLst>
          </p:cNvPr>
          <p:cNvSpPr/>
          <p:nvPr/>
        </p:nvSpPr>
        <p:spPr>
          <a:xfrm>
            <a:off x="9805485" y="5310200"/>
            <a:ext cx="1284297" cy="1189078"/>
          </a:xfrm>
          <a:custGeom>
            <a:avLst/>
            <a:gdLst/>
            <a:ahLst/>
            <a:cxnLst>
              <a:cxn ang="0">
                <a:pos x="wd2" y="hd2"/>
              </a:cxn>
              <a:cxn ang="5400000">
                <a:pos x="wd2" y="hd2"/>
              </a:cxn>
              <a:cxn ang="10800000">
                <a:pos x="wd2" y="hd2"/>
              </a:cxn>
              <a:cxn ang="16200000">
                <a:pos x="wd2" y="hd2"/>
              </a:cxn>
            </a:cxnLst>
            <a:rect l="0" t="0" r="r" b="b"/>
            <a:pathLst>
              <a:path w="21600" h="21600" extrusionOk="0">
                <a:moveTo>
                  <a:pt x="17974" y="0"/>
                </a:moveTo>
                <a:lnTo>
                  <a:pt x="12381" y="2366"/>
                </a:lnTo>
                <a:lnTo>
                  <a:pt x="12373" y="2368"/>
                </a:lnTo>
                <a:cubicBezTo>
                  <a:pt x="11868" y="2611"/>
                  <a:pt x="11498" y="3043"/>
                  <a:pt x="11273" y="3649"/>
                </a:cubicBezTo>
                <a:cubicBezTo>
                  <a:pt x="11070" y="4192"/>
                  <a:pt x="11055" y="4701"/>
                  <a:pt x="11055" y="4845"/>
                </a:cubicBezTo>
                <a:lnTo>
                  <a:pt x="11055" y="5127"/>
                </a:lnTo>
                <a:lnTo>
                  <a:pt x="20346" y="1249"/>
                </a:lnTo>
                <a:lnTo>
                  <a:pt x="19907" y="1017"/>
                </a:lnTo>
                <a:lnTo>
                  <a:pt x="11770" y="4414"/>
                </a:lnTo>
                <a:cubicBezTo>
                  <a:pt x="12018" y="4052"/>
                  <a:pt x="12419" y="3735"/>
                  <a:pt x="12972" y="3468"/>
                </a:cubicBezTo>
                <a:lnTo>
                  <a:pt x="19369" y="735"/>
                </a:lnTo>
                <a:lnTo>
                  <a:pt x="18934" y="505"/>
                </a:lnTo>
                <a:lnTo>
                  <a:pt x="12837" y="3109"/>
                </a:lnTo>
                <a:lnTo>
                  <a:pt x="12830" y="3113"/>
                </a:lnTo>
                <a:cubicBezTo>
                  <a:pt x="12227" y="3403"/>
                  <a:pt x="11780" y="3756"/>
                  <a:pt x="11494" y="4167"/>
                </a:cubicBezTo>
                <a:cubicBezTo>
                  <a:pt x="11607" y="3668"/>
                  <a:pt x="11876" y="3033"/>
                  <a:pt x="12515" y="2723"/>
                </a:cubicBezTo>
                <a:lnTo>
                  <a:pt x="18411" y="230"/>
                </a:lnTo>
                <a:lnTo>
                  <a:pt x="17974" y="0"/>
                </a:lnTo>
                <a:close/>
                <a:moveTo>
                  <a:pt x="3633" y="2"/>
                </a:moveTo>
                <a:lnTo>
                  <a:pt x="3194" y="231"/>
                </a:lnTo>
                <a:lnTo>
                  <a:pt x="9084" y="2723"/>
                </a:lnTo>
                <a:cubicBezTo>
                  <a:pt x="9723" y="3033"/>
                  <a:pt x="9992" y="3668"/>
                  <a:pt x="10105" y="4167"/>
                </a:cubicBezTo>
                <a:cubicBezTo>
                  <a:pt x="9819" y="3756"/>
                  <a:pt x="9371" y="3403"/>
                  <a:pt x="8768" y="3113"/>
                </a:cubicBezTo>
                <a:lnTo>
                  <a:pt x="2670" y="507"/>
                </a:lnTo>
                <a:lnTo>
                  <a:pt x="2233" y="736"/>
                </a:lnTo>
                <a:lnTo>
                  <a:pt x="8626" y="3468"/>
                </a:lnTo>
                <a:cubicBezTo>
                  <a:pt x="9179" y="3735"/>
                  <a:pt x="9581" y="4051"/>
                  <a:pt x="9828" y="4414"/>
                </a:cubicBezTo>
                <a:lnTo>
                  <a:pt x="1694" y="1019"/>
                </a:lnTo>
                <a:lnTo>
                  <a:pt x="1254" y="1250"/>
                </a:lnTo>
                <a:lnTo>
                  <a:pt x="10543" y="5127"/>
                </a:lnTo>
                <a:lnTo>
                  <a:pt x="10543" y="4845"/>
                </a:lnTo>
                <a:cubicBezTo>
                  <a:pt x="10544" y="4701"/>
                  <a:pt x="10528" y="4192"/>
                  <a:pt x="10326" y="3649"/>
                </a:cubicBezTo>
                <a:cubicBezTo>
                  <a:pt x="10100" y="3043"/>
                  <a:pt x="9730" y="2611"/>
                  <a:pt x="9226" y="2368"/>
                </a:cubicBezTo>
                <a:lnTo>
                  <a:pt x="3633" y="2"/>
                </a:lnTo>
                <a:close/>
                <a:moveTo>
                  <a:pt x="0" y="1735"/>
                </a:moveTo>
                <a:lnTo>
                  <a:pt x="0" y="17289"/>
                </a:lnTo>
                <a:lnTo>
                  <a:pt x="8756" y="20993"/>
                </a:lnTo>
                <a:lnTo>
                  <a:pt x="8756" y="5441"/>
                </a:lnTo>
                <a:lnTo>
                  <a:pt x="0" y="1735"/>
                </a:lnTo>
                <a:close/>
                <a:moveTo>
                  <a:pt x="21600" y="1735"/>
                </a:moveTo>
                <a:lnTo>
                  <a:pt x="12844" y="5441"/>
                </a:lnTo>
                <a:lnTo>
                  <a:pt x="12844" y="20993"/>
                </a:lnTo>
                <a:lnTo>
                  <a:pt x="21600" y="17289"/>
                </a:lnTo>
                <a:lnTo>
                  <a:pt x="21600" y="1735"/>
                </a:lnTo>
                <a:close/>
                <a:moveTo>
                  <a:pt x="9325" y="5827"/>
                </a:moveTo>
                <a:lnTo>
                  <a:pt x="9325" y="21600"/>
                </a:lnTo>
                <a:lnTo>
                  <a:pt x="12275" y="21600"/>
                </a:lnTo>
                <a:lnTo>
                  <a:pt x="12275" y="5827"/>
                </a:lnTo>
                <a:lnTo>
                  <a:pt x="9325" y="5827"/>
                </a:lnTo>
                <a:close/>
              </a:path>
            </a:pathLst>
          </a:custGeom>
          <a:solidFill>
            <a:srgbClr val="FFCC00"/>
          </a:solidFill>
          <a:ln w="12700" cap="flat">
            <a:noFill/>
            <a:miter lim="400000"/>
          </a:ln>
          <a:effectLst/>
        </p:spPr>
        <p:txBody>
          <a:bodyPr wrap="square" lIns="50770" tIns="50770" rIns="50770" bIns="50770" numCol="1" anchor="ctr">
            <a:noAutofit/>
          </a:bodyPr>
          <a:lstStyle/>
          <a:p>
            <a:pPr algn="ctr" defTabSz="825417">
              <a:lnSpc>
                <a:spcPts val="5999"/>
              </a:lnSpc>
              <a:spcBef>
                <a:spcPts val="3000"/>
              </a:spcBef>
              <a:defRPr sz="4800" baseline="6250"/>
            </a:pPr>
            <a:endParaRPr sz="4800" dirty="0">
              <a:solidFill>
                <a:schemeClr val="bg1"/>
              </a:solidFill>
            </a:endParaRPr>
          </a:p>
        </p:txBody>
      </p:sp>
      <p:sp>
        <p:nvSpPr>
          <p:cNvPr id="317" name="Text">
            <a:extLst>
              <a:ext uri="{FF2B5EF4-FFF2-40B4-BE49-F238E27FC236}">
                <a16:creationId xmlns:a16="http://schemas.microsoft.com/office/drawing/2014/main" id="{8B5340B7-21ED-CC47-BEF9-DE095A85F85F}"/>
              </a:ext>
            </a:extLst>
          </p:cNvPr>
          <p:cNvSpPr txBox="1"/>
          <p:nvPr/>
        </p:nvSpPr>
        <p:spPr>
          <a:xfrm>
            <a:off x="9380014" y="6961091"/>
            <a:ext cx="2135238" cy="7200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70" tIns="50770" rIns="50770" bIns="50770" numCol="1" anchor="ctr">
            <a:noAutofit/>
          </a:bodyPr>
          <a:lstStyle>
            <a:lvl1pPr algn="ctr" defTabSz="825500">
              <a:lnSpc>
                <a:spcPts val="6000"/>
              </a:lnSpc>
              <a:spcBef>
                <a:spcPts val="3000"/>
              </a:spcBef>
              <a:defRPr sz="4200" baseline="7142"/>
            </a:lvl1pPr>
          </a:lstStyle>
          <a:p>
            <a:r>
              <a:rPr lang="en-US" sz="3200" baseline="0" dirty="0">
                <a:solidFill>
                  <a:schemeClr val="bg1"/>
                </a:solidFill>
              </a:rPr>
              <a:t>Text</a:t>
            </a:r>
          </a:p>
        </p:txBody>
      </p:sp>
      <p:sp>
        <p:nvSpPr>
          <p:cNvPr id="319" name="Headphones">
            <a:extLst>
              <a:ext uri="{FF2B5EF4-FFF2-40B4-BE49-F238E27FC236}">
                <a16:creationId xmlns:a16="http://schemas.microsoft.com/office/drawing/2014/main" id="{711FF78E-84F3-1647-9E02-AAB5480D9BAF}"/>
              </a:ext>
            </a:extLst>
          </p:cNvPr>
          <p:cNvSpPr/>
          <p:nvPr/>
        </p:nvSpPr>
        <p:spPr>
          <a:xfrm>
            <a:off x="1700637" y="5274449"/>
            <a:ext cx="1202476" cy="1274144"/>
          </a:xfrm>
          <a:custGeom>
            <a:avLst/>
            <a:gdLst/>
            <a:ahLst/>
            <a:cxnLst>
              <a:cxn ang="0">
                <a:pos x="wd2" y="hd2"/>
              </a:cxn>
              <a:cxn ang="5400000">
                <a:pos x="wd2" y="hd2"/>
              </a:cxn>
              <a:cxn ang="10800000">
                <a:pos x="wd2" y="hd2"/>
              </a:cxn>
              <a:cxn ang="16200000">
                <a:pos x="wd2" y="hd2"/>
              </a:cxn>
            </a:cxnLst>
            <a:rect l="0" t="0" r="r" b="b"/>
            <a:pathLst>
              <a:path w="21546" h="21532" extrusionOk="0">
                <a:moveTo>
                  <a:pt x="10761" y="0"/>
                </a:moveTo>
                <a:cubicBezTo>
                  <a:pt x="4815" y="14"/>
                  <a:pt x="0" y="4562"/>
                  <a:pt x="0" y="10172"/>
                </a:cubicBezTo>
                <a:cubicBezTo>
                  <a:pt x="0" y="10172"/>
                  <a:pt x="-27" y="14369"/>
                  <a:pt x="617" y="15259"/>
                </a:cubicBezTo>
                <a:cubicBezTo>
                  <a:pt x="1057" y="15867"/>
                  <a:pt x="1522" y="16227"/>
                  <a:pt x="1773" y="16394"/>
                </a:cubicBezTo>
                <a:lnTo>
                  <a:pt x="1728" y="16763"/>
                </a:lnTo>
                <a:cubicBezTo>
                  <a:pt x="1697" y="17023"/>
                  <a:pt x="1763" y="17285"/>
                  <a:pt x="1917" y="17503"/>
                </a:cubicBezTo>
                <a:lnTo>
                  <a:pt x="4175" y="20687"/>
                </a:lnTo>
                <a:cubicBezTo>
                  <a:pt x="4449" y="21073"/>
                  <a:pt x="4948" y="21256"/>
                  <a:pt x="5426" y="21146"/>
                </a:cubicBezTo>
                <a:lnTo>
                  <a:pt x="5686" y="21088"/>
                </a:lnTo>
                <a:cubicBezTo>
                  <a:pt x="5872" y="21417"/>
                  <a:pt x="6277" y="21600"/>
                  <a:pt x="6680" y="21508"/>
                </a:cubicBezTo>
                <a:lnTo>
                  <a:pt x="7777" y="21257"/>
                </a:lnTo>
                <a:cubicBezTo>
                  <a:pt x="8254" y="21149"/>
                  <a:pt x="8547" y="20695"/>
                  <a:pt x="8431" y="20245"/>
                </a:cubicBezTo>
                <a:lnTo>
                  <a:pt x="6191" y="11511"/>
                </a:lnTo>
                <a:cubicBezTo>
                  <a:pt x="6075" y="11061"/>
                  <a:pt x="5594" y="10785"/>
                  <a:pt x="5117" y="10894"/>
                </a:cubicBezTo>
                <a:lnTo>
                  <a:pt x="4020" y="11144"/>
                </a:lnTo>
                <a:cubicBezTo>
                  <a:pt x="3618" y="11236"/>
                  <a:pt x="3347" y="11572"/>
                  <a:pt x="3341" y="11945"/>
                </a:cubicBezTo>
                <a:lnTo>
                  <a:pt x="3080" y="12006"/>
                </a:lnTo>
                <a:cubicBezTo>
                  <a:pt x="2604" y="12115"/>
                  <a:pt x="2250" y="12493"/>
                  <a:pt x="2194" y="12953"/>
                </a:cubicBezTo>
                <a:lnTo>
                  <a:pt x="1999" y="14546"/>
                </a:lnTo>
                <a:cubicBezTo>
                  <a:pt x="1704" y="14355"/>
                  <a:pt x="1419" y="13987"/>
                  <a:pt x="1338" y="13531"/>
                </a:cubicBezTo>
                <a:cubicBezTo>
                  <a:pt x="1093" y="12161"/>
                  <a:pt x="1124" y="10179"/>
                  <a:pt x="1124" y="10179"/>
                </a:cubicBezTo>
                <a:cubicBezTo>
                  <a:pt x="1124" y="8464"/>
                  <a:pt x="1625" y="6859"/>
                  <a:pt x="2499" y="5489"/>
                </a:cubicBezTo>
                <a:cubicBezTo>
                  <a:pt x="2894" y="5535"/>
                  <a:pt x="3610" y="5477"/>
                  <a:pt x="4379" y="4724"/>
                </a:cubicBezTo>
                <a:cubicBezTo>
                  <a:pt x="5540" y="3586"/>
                  <a:pt x="7780" y="2347"/>
                  <a:pt x="10805" y="2347"/>
                </a:cubicBezTo>
                <a:cubicBezTo>
                  <a:pt x="13887" y="2347"/>
                  <a:pt x="16056" y="3586"/>
                  <a:pt x="17217" y="4724"/>
                </a:cubicBezTo>
                <a:cubicBezTo>
                  <a:pt x="17964" y="5455"/>
                  <a:pt x="18654" y="5531"/>
                  <a:pt x="19051" y="5492"/>
                </a:cubicBezTo>
                <a:cubicBezTo>
                  <a:pt x="19923" y="6862"/>
                  <a:pt x="20424" y="8465"/>
                  <a:pt x="20424" y="10179"/>
                </a:cubicBezTo>
                <a:cubicBezTo>
                  <a:pt x="20424" y="10179"/>
                  <a:pt x="20455" y="12161"/>
                  <a:pt x="20210" y="13531"/>
                </a:cubicBezTo>
                <a:cubicBezTo>
                  <a:pt x="20129" y="13987"/>
                  <a:pt x="19844" y="14355"/>
                  <a:pt x="19548" y="14546"/>
                </a:cubicBezTo>
                <a:lnTo>
                  <a:pt x="19354" y="12953"/>
                </a:lnTo>
                <a:cubicBezTo>
                  <a:pt x="19298" y="12493"/>
                  <a:pt x="18944" y="12115"/>
                  <a:pt x="18468" y="12006"/>
                </a:cubicBezTo>
                <a:lnTo>
                  <a:pt x="18205" y="11945"/>
                </a:lnTo>
                <a:cubicBezTo>
                  <a:pt x="18199" y="11572"/>
                  <a:pt x="17930" y="11236"/>
                  <a:pt x="17528" y="11144"/>
                </a:cubicBezTo>
                <a:lnTo>
                  <a:pt x="16429" y="10894"/>
                </a:lnTo>
                <a:cubicBezTo>
                  <a:pt x="15952" y="10785"/>
                  <a:pt x="15472" y="11061"/>
                  <a:pt x="15357" y="11511"/>
                </a:cubicBezTo>
                <a:lnTo>
                  <a:pt x="13115" y="20245"/>
                </a:lnTo>
                <a:cubicBezTo>
                  <a:pt x="12999" y="20695"/>
                  <a:pt x="13294" y="21149"/>
                  <a:pt x="13771" y="21257"/>
                </a:cubicBezTo>
                <a:lnTo>
                  <a:pt x="14868" y="21508"/>
                </a:lnTo>
                <a:cubicBezTo>
                  <a:pt x="15271" y="21600"/>
                  <a:pt x="15674" y="21417"/>
                  <a:pt x="15860" y="21088"/>
                </a:cubicBezTo>
                <a:lnTo>
                  <a:pt x="16122" y="21146"/>
                </a:lnTo>
                <a:cubicBezTo>
                  <a:pt x="16600" y="21256"/>
                  <a:pt x="17099" y="21073"/>
                  <a:pt x="17372" y="20687"/>
                </a:cubicBezTo>
                <a:lnTo>
                  <a:pt x="19629" y="17503"/>
                </a:lnTo>
                <a:cubicBezTo>
                  <a:pt x="19783" y="17285"/>
                  <a:pt x="19851" y="17023"/>
                  <a:pt x="19819" y="16763"/>
                </a:cubicBezTo>
                <a:lnTo>
                  <a:pt x="19773" y="16394"/>
                </a:lnTo>
                <a:cubicBezTo>
                  <a:pt x="20024" y="16227"/>
                  <a:pt x="20489" y="15867"/>
                  <a:pt x="20929" y="15259"/>
                </a:cubicBezTo>
                <a:cubicBezTo>
                  <a:pt x="21573" y="14369"/>
                  <a:pt x="21546" y="10172"/>
                  <a:pt x="21546" y="10172"/>
                </a:cubicBezTo>
                <a:cubicBezTo>
                  <a:pt x="21546" y="4562"/>
                  <a:pt x="16731" y="13"/>
                  <a:pt x="10785" y="0"/>
                </a:cubicBezTo>
                <a:cubicBezTo>
                  <a:pt x="10781" y="0"/>
                  <a:pt x="10777" y="0"/>
                  <a:pt x="10773" y="0"/>
                </a:cubicBezTo>
                <a:cubicBezTo>
                  <a:pt x="10769" y="0"/>
                  <a:pt x="10765" y="0"/>
                  <a:pt x="10761" y="0"/>
                </a:cubicBezTo>
                <a:close/>
              </a:path>
            </a:pathLst>
          </a:custGeom>
          <a:solidFill>
            <a:srgbClr val="FFCC00"/>
          </a:solidFill>
          <a:ln w="12700" cap="flat">
            <a:noFill/>
            <a:miter lim="400000"/>
          </a:ln>
          <a:effectLst/>
        </p:spPr>
        <p:txBody>
          <a:bodyPr wrap="square" lIns="50770" tIns="50770" rIns="50770" bIns="50770" numCol="1" anchor="ctr">
            <a:noAutofit/>
          </a:bodyPr>
          <a:lstStyle/>
          <a:p>
            <a:pPr algn="ctr" defTabSz="825417">
              <a:lnSpc>
                <a:spcPts val="5999"/>
              </a:lnSpc>
              <a:spcBef>
                <a:spcPts val="3000"/>
              </a:spcBef>
              <a:defRPr sz="4800" baseline="6250"/>
            </a:pPr>
            <a:endParaRPr sz="4800">
              <a:solidFill>
                <a:schemeClr val="bg1"/>
              </a:solidFill>
            </a:endParaRPr>
          </a:p>
        </p:txBody>
      </p:sp>
      <p:sp>
        <p:nvSpPr>
          <p:cNvPr id="320" name="Music">
            <a:extLst>
              <a:ext uri="{FF2B5EF4-FFF2-40B4-BE49-F238E27FC236}">
                <a16:creationId xmlns:a16="http://schemas.microsoft.com/office/drawing/2014/main" id="{F4AF6FE0-F072-DC4F-A4FA-F1AF2F584BA8}"/>
              </a:ext>
            </a:extLst>
          </p:cNvPr>
          <p:cNvSpPr txBox="1"/>
          <p:nvPr/>
        </p:nvSpPr>
        <p:spPr>
          <a:xfrm>
            <a:off x="-187872" y="6961091"/>
            <a:ext cx="4913028" cy="7200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70" tIns="50770" rIns="50770" bIns="50770" numCol="1" anchor="ctr">
            <a:noAutofit/>
          </a:bodyPr>
          <a:lstStyle>
            <a:lvl1pPr algn="ctr" defTabSz="825500">
              <a:lnSpc>
                <a:spcPts val="6000"/>
              </a:lnSpc>
              <a:spcBef>
                <a:spcPts val="3000"/>
              </a:spcBef>
              <a:defRPr sz="4200" baseline="7142"/>
            </a:lvl1pPr>
          </a:lstStyle>
          <a:p>
            <a:r>
              <a:rPr lang="en-US" sz="3200" baseline="0" dirty="0">
                <a:solidFill>
                  <a:schemeClr val="bg1"/>
                </a:solidFill>
              </a:rPr>
              <a:t>Music</a:t>
            </a:r>
          </a:p>
        </p:txBody>
      </p:sp>
      <p:sp>
        <p:nvSpPr>
          <p:cNvPr id="321" name="Well engineered features">
            <a:extLst>
              <a:ext uri="{FF2B5EF4-FFF2-40B4-BE49-F238E27FC236}">
                <a16:creationId xmlns:a16="http://schemas.microsoft.com/office/drawing/2014/main" id="{DC291705-7176-4146-A26D-29D4D5370D10}"/>
              </a:ext>
            </a:extLst>
          </p:cNvPr>
          <p:cNvSpPr txBox="1"/>
          <p:nvPr/>
        </p:nvSpPr>
        <p:spPr>
          <a:xfrm>
            <a:off x="12931775" y="3492102"/>
            <a:ext cx="9871075" cy="1023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70" tIns="50770" rIns="50770" bIns="50770" anchor="ctr"/>
          <a:lstStyle>
            <a:lvl1pPr defTabSz="825500">
              <a:lnSpc>
                <a:spcPts val="6000"/>
              </a:lnSpc>
              <a:spcBef>
                <a:spcPts val="3000"/>
              </a:spcBef>
              <a:defRPr sz="4600" baseline="6521"/>
            </a:lvl1pPr>
          </a:lstStyle>
          <a:p>
            <a:pPr algn="ctr"/>
            <a:r>
              <a:rPr lang="en-US" sz="3200" baseline="0" dirty="0">
                <a:solidFill>
                  <a:schemeClr val="bg1"/>
                </a:solidFill>
              </a:rPr>
              <a:t>Well engineered features</a:t>
            </a:r>
          </a:p>
        </p:txBody>
      </p:sp>
      <p:pic>
        <p:nvPicPr>
          <p:cNvPr id="365" name="Image" descr="Image">
            <a:extLst>
              <a:ext uri="{FF2B5EF4-FFF2-40B4-BE49-F238E27FC236}">
                <a16:creationId xmlns:a16="http://schemas.microsoft.com/office/drawing/2014/main" id="{21A3D4E6-9BB7-4244-AD42-19A924A2788C}"/>
              </a:ext>
            </a:extLst>
          </p:cNvPr>
          <p:cNvPicPr>
            <a:picLocks noChangeAspect="1"/>
          </p:cNvPicPr>
          <p:nvPr/>
        </p:nvPicPr>
        <p:blipFill>
          <a:blip r:embed="rId4"/>
          <a:srcRect/>
          <a:stretch>
            <a:fillRect/>
          </a:stretch>
        </p:blipFill>
        <p:spPr>
          <a:xfrm>
            <a:off x="5551227" y="11094443"/>
            <a:ext cx="1937272" cy="1929028"/>
          </a:xfrm>
          <a:prstGeom prst="rect">
            <a:avLst/>
          </a:prstGeom>
          <a:ln w="12700">
            <a:miter lim="400000"/>
          </a:ln>
          <a:effectLst>
            <a:outerShdw blurRad="254000" dist="127000" dir="5400000" rotWithShape="0">
              <a:srgbClr val="000000">
                <a:alpha val="70000"/>
              </a:srgbClr>
            </a:outerShdw>
          </a:effectLst>
        </p:spPr>
      </p:pic>
      <p:graphicFrame>
        <p:nvGraphicFramePr>
          <p:cNvPr id="366" name="Table">
            <a:extLst>
              <a:ext uri="{FF2B5EF4-FFF2-40B4-BE49-F238E27FC236}">
                <a16:creationId xmlns:a16="http://schemas.microsoft.com/office/drawing/2014/main" id="{3B750296-689C-AE4E-BF94-BD0FEE82EE2E}"/>
              </a:ext>
            </a:extLst>
          </p:cNvPr>
          <p:cNvGraphicFramePr/>
          <p:nvPr>
            <p:extLst>
              <p:ext uri="{D42A27DB-BD31-4B8C-83A1-F6EECF244321}">
                <p14:modId xmlns:p14="http://schemas.microsoft.com/office/powerpoint/2010/main" val="896539353"/>
              </p:ext>
            </p:extLst>
          </p:nvPr>
        </p:nvGraphicFramePr>
        <p:xfrm>
          <a:off x="12931775" y="4911278"/>
          <a:ext cx="9898220" cy="2982608"/>
        </p:xfrm>
        <a:graphic>
          <a:graphicData uri="http://schemas.openxmlformats.org/drawingml/2006/table">
            <a:tbl>
              <a:tblPr/>
              <a:tblGrid>
                <a:gridCol w="2474555">
                  <a:extLst>
                    <a:ext uri="{9D8B030D-6E8A-4147-A177-3AD203B41FA5}">
                      <a16:colId xmlns:a16="http://schemas.microsoft.com/office/drawing/2014/main" val="20000"/>
                    </a:ext>
                  </a:extLst>
                </a:gridCol>
                <a:gridCol w="2474555">
                  <a:extLst>
                    <a:ext uri="{9D8B030D-6E8A-4147-A177-3AD203B41FA5}">
                      <a16:colId xmlns:a16="http://schemas.microsoft.com/office/drawing/2014/main" val="20001"/>
                    </a:ext>
                  </a:extLst>
                </a:gridCol>
                <a:gridCol w="2474555">
                  <a:extLst>
                    <a:ext uri="{9D8B030D-6E8A-4147-A177-3AD203B41FA5}">
                      <a16:colId xmlns:a16="http://schemas.microsoft.com/office/drawing/2014/main" val="20002"/>
                    </a:ext>
                  </a:extLst>
                </a:gridCol>
                <a:gridCol w="2474555">
                  <a:extLst>
                    <a:ext uri="{9D8B030D-6E8A-4147-A177-3AD203B41FA5}">
                      <a16:colId xmlns:a16="http://schemas.microsoft.com/office/drawing/2014/main" val="20003"/>
                    </a:ext>
                  </a:extLst>
                </a:gridCol>
              </a:tblGrid>
              <a:tr h="745652">
                <a:tc>
                  <a:txBody>
                    <a:bodyPr/>
                    <a:lstStyle/>
                    <a:p>
                      <a:pPr algn="ctr" defTabSz="825500">
                        <a:lnSpc>
                          <a:spcPct val="90000"/>
                        </a:lnSpc>
                        <a:spcBef>
                          <a:spcPts val="500"/>
                        </a:spcBef>
                        <a:defRPr sz="1800"/>
                      </a:pPr>
                      <a:r>
                        <a:rPr sz="2400" b="1" baseline="12500" dirty="0">
                          <a:solidFill>
                            <a:schemeClr val="bg1"/>
                          </a:solidFill>
                        </a:rPr>
                        <a:t>Music track length</a:t>
                      </a:r>
                    </a:p>
                  </a:txBody>
                  <a:tcPr marL="0" marR="0" marT="0" marB="0" anchor="ctr" horzOverflow="overflow">
                    <a:lnL w="12700">
                      <a:miter lim="400000"/>
                    </a:lnL>
                    <a:lnR w="38100" cap="flat" cmpd="sng" algn="ctr">
                      <a:solidFill>
                        <a:schemeClr val="bg1"/>
                      </a:solidFill>
                      <a:prstDash val="solid"/>
                      <a:round/>
                      <a:headEnd type="none" w="med" len="med"/>
                      <a:tailEnd type="none" w="med" len="med"/>
                    </a:lnR>
                    <a:lnT w="12700">
                      <a:miter lim="400000"/>
                    </a:lnT>
                    <a:lnB w="38100" cap="flat" cmpd="sng" algn="ctr">
                      <a:solidFill>
                        <a:schemeClr val="bg1"/>
                      </a:solidFill>
                      <a:prstDash val="solid"/>
                      <a:round/>
                      <a:headEnd type="none" w="med" len="med"/>
                      <a:tailEnd type="none" w="med" len="med"/>
                    </a:lnB>
                    <a:solidFill>
                      <a:schemeClr val="tx1"/>
                    </a:solidFill>
                  </a:tcPr>
                </a:tc>
                <a:tc>
                  <a:txBody>
                    <a:bodyPr/>
                    <a:lstStyle/>
                    <a:p>
                      <a:pPr algn="ctr" defTabSz="825500">
                        <a:lnSpc>
                          <a:spcPct val="90000"/>
                        </a:lnSpc>
                        <a:spcBef>
                          <a:spcPts val="500"/>
                        </a:spcBef>
                        <a:defRPr sz="1800"/>
                      </a:pPr>
                      <a:r>
                        <a:rPr sz="2400" b="1" baseline="12500" dirty="0">
                          <a:solidFill>
                            <a:schemeClr val="bg1"/>
                          </a:solidFill>
                        </a:rPr>
                        <a:t>Year</a:t>
                      </a:r>
                    </a:p>
                  </a:txBody>
                  <a:tcPr marL="0" marR="0" marT="0" marB="0" anchor="ctr" horzOverflow="overflow">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a:miter lim="400000"/>
                    </a:lnT>
                    <a:lnB w="38100" cap="flat" cmpd="sng" algn="ctr">
                      <a:solidFill>
                        <a:schemeClr val="bg1"/>
                      </a:solidFill>
                      <a:prstDash val="solid"/>
                      <a:round/>
                      <a:headEnd type="none" w="med" len="med"/>
                      <a:tailEnd type="none" w="med" len="med"/>
                    </a:lnB>
                    <a:solidFill>
                      <a:schemeClr val="tx1"/>
                    </a:solidFill>
                  </a:tcPr>
                </a:tc>
                <a:tc>
                  <a:txBody>
                    <a:bodyPr/>
                    <a:lstStyle/>
                    <a:p>
                      <a:pPr algn="ctr" defTabSz="825500">
                        <a:lnSpc>
                          <a:spcPct val="90000"/>
                        </a:lnSpc>
                        <a:spcBef>
                          <a:spcPts val="500"/>
                        </a:spcBef>
                        <a:defRPr sz="1800"/>
                      </a:pPr>
                      <a:r>
                        <a:rPr sz="2400" b="1" baseline="12500">
                          <a:solidFill>
                            <a:schemeClr val="bg1"/>
                          </a:solidFill>
                        </a:rPr>
                        <a:t>Rating</a:t>
                      </a:r>
                    </a:p>
                  </a:txBody>
                  <a:tcPr marL="0" marR="0" marT="0" marB="0" anchor="ctr" horzOverflow="overflow">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a:miter lim="400000"/>
                    </a:lnT>
                    <a:lnB w="38100" cap="flat" cmpd="sng" algn="ctr">
                      <a:solidFill>
                        <a:schemeClr val="bg1"/>
                      </a:solidFill>
                      <a:prstDash val="solid"/>
                      <a:round/>
                      <a:headEnd type="none" w="med" len="med"/>
                      <a:tailEnd type="none" w="med" len="med"/>
                    </a:lnB>
                    <a:solidFill>
                      <a:schemeClr val="tx1"/>
                    </a:solidFill>
                  </a:tcPr>
                </a:tc>
                <a:tc>
                  <a:txBody>
                    <a:bodyPr/>
                    <a:lstStyle/>
                    <a:p>
                      <a:pPr algn="ctr" defTabSz="825500">
                        <a:lnSpc>
                          <a:spcPct val="90000"/>
                        </a:lnSpc>
                        <a:spcBef>
                          <a:spcPts val="500"/>
                        </a:spcBef>
                        <a:defRPr sz="1800"/>
                      </a:pPr>
                      <a:r>
                        <a:rPr sz="2400" b="1" baseline="12500" dirty="0">
                          <a:solidFill>
                            <a:schemeClr val="bg1"/>
                          </a:solidFill>
                        </a:rPr>
                        <a:t>Label</a:t>
                      </a:r>
                    </a:p>
                  </a:txBody>
                  <a:tcPr marL="0" marR="0" marT="0" marB="0" anchor="ctr" horzOverflow="overflow">
                    <a:lnL w="38100" cap="flat" cmpd="sng" algn="ctr">
                      <a:solidFill>
                        <a:schemeClr val="bg1"/>
                      </a:solidFill>
                      <a:prstDash val="solid"/>
                      <a:round/>
                      <a:headEnd type="none" w="med" len="med"/>
                      <a:tailEnd type="none" w="med" len="med"/>
                    </a:lnL>
                    <a:lnR w="12700">
                      <a:miter lim="400000"/>
                    </a:lnR>
                    <a:lnT w="12700">
                      <a:miter lim="400000"/>
                    </a:lnT>
                    <a:lnB w="38100" cap="flat" cmpd="sng" algn="ctr">
                      <a:solidFill>
                        <a:schemeClr val="bg1"/>
                      </a:solidFill>
                      <a:prstDash val="solid"/>
                      <a:round/>
                      <a:headEnd type="none" w="med" len="med"/>
                      <a:tailEnd type="none" w="med" len="med"/>
                    </a:lnB>
                    <a:solidFill>
                      <a:schemeClr val="tx1">
                        <a:lumMod val="85000"/>
                        <a:lumOff val="15000"/>
                      </a:schemeClr>
                    </a:solidFill>
                  </a:tcPr>
                </a:tc>
                <a:extLst>
                  <a:ext uri="{0D108BD9-81ED-4DB2-BD59-A6C34878D82A}">
                    <a16:rowId xmlns:a16="http://schemas.microsoft.com/office/drawing/2014/main" val="10000"/>
                  </a:ext>
                </a:extLst>
              </a:tr>
              <a:tr h="745652">
                <a:tc>
                  <a:txBody>
                    <a:bodyPr/>
                    <a:lstStyle/>
                    <a:p>
                      <a:pPr algn="ctr" defTabSz="825500">
                        <a:lnSpc>
                          <a:spcPct val="90000"/>
                        </a:lnSpc>
                        <a:spcBef>
                          <a:spcPts val="500"/>
                        </a:spcBef>
                        <a:defRPr sz="1800"/>
                      </a:pPr>
                      <a:r>
                        <a:rPr sz="2400" baseline="12500">
                          <a:solidFill>
                            <a:schemeClr val="bg1"/>
                          </a:solidFill>
                        </a:rPr>
                        <a:t>2</a:t>
                      </a:r>
                    </a:p>
                  </a:txBody>
                  <a:tcPr marL="0" marR="0" marT="0" marB="0" anchor="ctr" horzOverflow="overflow">
                    <a:lnL w="12700">
                      <a:miter lim="400000"/>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tx1"/>
                    </a:solidFill>
                  </a:tcPr>
                </a:tc>
                <a:tc>
                  <a:txBody>
                    <a:bodyPr/>
                    <a:lstStyle/>
                    <a:p>
                      <a:pPr algn="ctr" defTabSz="825500">
                        <a:lnSpc>
                          <a:spcPct val="90000"/>
                        </a:lnSpc>
                        <a:spcBef>
                          <a:spcPts val="500"/>
                        </a:spcBef>
                        <a:defRPr sz="1800"/>
                      </a:pPr>
                      <a:r>
                        <a:rPr sz="2400" baseline="12500" dirty="0">
                          <a:solidFill>
                            <a:schemeClr val="bg1"/>
                          </a:solidFill>
                        </a:rPr>
                        <a:t>1990</a:t>
                      </a:r>
                    </a:p>
                  </a:txBody>
                  <a:tcPr marL="0" marR="0" marT="0" marB="0" anchor="ctr" horzOverflow="overflow">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tx1"/>
                    </a:solidFill>
                  </a:tcPr>
                </a:tc>
                <a:tc>
                  <a:txBody>
                    <a:bodyPr/>
                    <a:lstStyle/>
                    <a:p>
                      <a:pPr algn="ctr" defTabSz="825500">
                        <a:lnSpc>
                          <a:spcPct val="90000"/>
                        </a:lnSpc>
                        <a:spcBef>
                          <a:spcPts val="500"/>
                        </a:spcBef>
                        <a:defRPr sz="1800"/>
                      </a:pPr>
                      <a:r>
                        <a:rPr sz="2400" baseline="12500" dirty="0">
                          <a:solidFill>
                            <a:schemeClr val="bg1"/>
                          </a:solidFill>
                        </a:rPr>
                        <a:t>3</a:t>
                      </a:r>
                    </a:p>
                  </a:txBody>
                  <a:tcPr marL="0" marR="0" marT="0" marB="0" anchor="ctr" horzOverflow="overflow">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tx1"/>
                    </a:solidFill>
                  </a:tcPr>
                </a:tc>
                <a:tc>
                  <a:txBody>
                    <a:bodyPr/>
                    <a:lstStyle/>
                    <a:p>
                      <a:pPr algn="ctr" defTabSz="825500">
                        <a:lnSpc>
                          <a:spcPct val="90000"/>
                        </a:lnSpc>
                        <a:spcBef>
                          <a:spcPts val="500"/>
                        </a:spcBef>
                        <a:defRPr sz="1800"/>
                      </a:pPr>
                      <a:r>
                        <a:rPr sz="2400" baseline="12500" dirty="0">
                          <a:solidFill>
                            <a:schemeClr val="bg1"/>
                          </a:solidFill>
                        </a:rPr>
                        <a:t>1</a:t>
                      </a:r>
                    </a:p>
                  </a:txBody>
                  <a:tcPr marL="0" marR="0" marT="0" marB="0" anchor="ctr" horzOverflow="overflow">
                    <a:lnL w="38100" cap="flat" cmpd="sng" algn="ctr">
                      <a:solidFill>
                        <a:schemeClr val="bg1"/>
                      </a:solidFill>
                      <a:prstDash val="solid"/>
                      <a:round/>
                      <a:headEnd type="none" w="med" len="med"/>
                      <a:tailEnd type="none" w="med" len="med"/>
                    </a:lnL>
                    <a:lnR w="12700">
                      <a:miter lim="400000"/>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tx1">
                        <a:lumMod val="85000"/>
                        <a:lumOff val="15000"/>
                      </a:schemeClr>
                    </a:solidFill>
                  </a:tcPr>
                </a:tc>
                <a:extLst>
                  <a:ext uri="{0D108BD9-81ED-4DB2-BD59-A6C34878D82A}">
                    <a16:rowId xmlns:a16="http://schemas.microsoft.com/office/drawing/2014/main" val="10001"/>
                  </a:ext>
                </a:extLst>
              </a:tr>
              <a:tr h="745652">
                <a:tc>
                  <a:txBody>
                    <a:bodyPr/>
                    <a:lstStyle/>
                    <a:p>
                      <a:pPr algn="ctr" defTabSz="825500">
                        <a:lnSpc>
                          <a:spcPct val="90000"/>
                        </a:lnSpc>
                        <a:spcBef>
                          <a:spcPts val="500"/>
                        </a:spcBef>
                        <a:defRPr sz="1800"/>
                      </a:pPr>
                      <a:r>
                        <a:rPr sz="2400" baseline="12500">
                          <a:solidFill>
                            <a:schemeClr val="bg1"/>
                          </a:solidFill>
                        </a:rPr>
                        <a:t>3</a:t>
                      </a:r>
                    </a:p>
                  </a:txBody>
                  <a:tcPr marL="0" marR="0" marT="0" marB="0" anchor="ctr" horzOverflow="overflow">
                    <a:lnL w="12700">
                      <a:miter lim="400000"/>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tx1"/>
                    </a:solidFill>
                  </a:tcPr>
                </a:tc>
                <a:tc>
                  <a:txBody>
                    <a:bodyPr/>
                    <a:lstStyle/>
                    <a:p>
                      <a:pPr algn="ctr" defTabSz="825500">
                        <a:lnSpc>
                          <a:spcPct val="90000"/>
                        </a:lnSpc>
                        <a:spcBef>
                          <a:spcPts val="500"/>
                        </a:spcBef>
                        <a:defRPr sz="1800"/>
                      </a:pPr>
                      <a:r>
                        <a:rPr sz="2400" baseline="12500">
                          <a:solidFill>
                            <a:schemeClr val="bg1"/>
                          </a:solidFill>
                        </a:rPr>
                        <a:t>1950</a:t>
                      </a:r>
                    </a:p>
                  </a:txBody>
                  <a:tcPr marL="0" marR="0" marT="0" marB="0" anchor="ctr" horzOverflow="overflow">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tx1"/>
                    </a:solidFill>
                  </a:tcPr>
                </a:tc>
                <a:tc>
                  <a:txBody>
                    <a:bodyPr/>
                    <a:lstStyle/>
                    <a:p>
                      <a:pPr algn="ctr" defTabSz="825500">
                        <a:lnSpc>
                          <a:spcPct val="90000"/>
                        </a:lnSpc>
                        <a:spcBef>
                          <a:spcPts val="500"/>
                        </a:spcBef>
                        <a:defRPr sz="1800"/>
                      </a:pPr>
                      <a:r>
                        <a:rPr sz="2400" baseline="12500" dirty="0">
                          <a:solidFill>
                            <a:schemeClr val="bg1"/>
                          </a:solidFill>
                        </a:rPr>
                        <a:t>5</a:t>
                      </a:r>
                    </a:p>
                  </a:txBody>
                  <a:tcPr marL="0" marR="0" marT="0" marB="0" anchor="ctr" horzOverflow="overflow">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tx1"/>
                    </a:solidFill>
                  </a:tcPr>
                </a:tc>
                <a:tc>
                  <a:txBody>
                    <a:bodyPr/>
                    <a:lstStyle/>
                    <a:p>
                      <a:pPr algn="ctr" defTabSz="825500">
                        <a:lnSpc>
                          <a:spcPct val="90000"/>
                        </a:lnSpc>
                        <a:spcBef>
                          <a:spcPts val="500"/>
                        </a:spcBef>
                        <a:defRPr sz="1800"/>
                      </a:pPr>
                      <a:r>
                        <a:rPr sz="2400" baseline="12500" dirty="0">
                          <a:solidFill>
                            <a:schemeClr val="bg1"/>
                          </a:solidFill>
                        </a:rPr>
                        <a:t>0</a:t>
                      </a:r>
                    </a:p>
                  </a:txBody>
                  <a:tcPr marL="0" marR="0" marT="0" marB="0" anchor="ctr" horzOverflow="overflow">
                    <a:lnL w="38100" cap="flat" cmpd="sng" algn="ctr">
                      <a:solidFill>
                        <a:schemeClr val="bg1"/>
                      </a:solidFill>
                      <a:prstDash val="solid"/>
                      <a:round/>
                      <a:headEnd type="none" w="med" len="med"/>
                      <a:tailEnd type="none" w="med" len="med"/>
                    </a:lnL>
                    <a:lnR w="12700">
                      <a:miter lim="400000"/>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tx1">
                        <a:lumMod val="85000"/>
                        <a:lumOff val="15000"/>
                      </a:schemeClr>
                    </a:solidFill>
                  </a:tcPr>
                </a:tc>
                <a:extLst>
                  <a:ext uri="{0D108BD9-81ED-4DB2-BD59-A6C34878D82A}">
                    <a16:rowId xmlns:a16="http://schemas.microsoft.com/office/drawing/2014/main" val="10002"/>
                  </a:ext>
                </a:extLst>
              </a:tr>
              <a:tr h="745652">
                <a:tc>
                  <a:txBody>
                    <a:bodyPr/>
                    <a:lstStyle/>
                    <a:p>
                      <a:pPr algn="ctr" defTabSz="825500">
                        <a:lnSpc>
                          <a:spcPct val="90000"/>
                        </a:lnSpc>
                        <a:spcBef>
                          <a:spcPts val="500"/>
                        </a:spcBef>
                        <a:defRPr sz="1800"/>
                      </a:pPr>
                      <a:r>
                        <a:rPr sz="2400" baseline="12500">
                          <a:solidFill>
                            <a:schemeClr val="bg1"/>
                          </a:solidFill>
                        </a:rPr>
                        <a:t>15</a:t>
                      </a:r>
                    </a:p>
                  </a:txBody>
                  <a:tcPr marL="0" marR="0" marT="0" marB="0" anchor="ctr" horzOverflow="overflow">
                    <a:lnL w="12700">
                      <a:miter lim="400000"/>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a:miter lim="400000"/>
                    </a:lnB>
                    <a:solidFill>
                      <a:schemeClr val="tx1"/>
                    </a:solidFill>
                  </a:tcPr>
                </a:tc>
                <a:tc>
                  <a:txBody>
                    <a:bodyPr/>
                    <a:lstStyle/>
                    <a:p>
                      <a:pPr algn="ctr" defTabSz="825500">
                        <a:lnSpc>
                          <a:spcPct val="90000"/>
                        </a:lnSpc>
                        <a:spcBef>
                          <a:spcPts val="500"/>
                        </a:spcBef>
                        <a:defRPr sz="1800"/>
                      </a:pPr>
                      <a:r>
                        <a:rPr sz="2400" baseline="12500">
                          <a:solidFill>
                            <a:schemeClr val="bg1"/>
                          </a:solidFill>
                        </a:rPr>
                        <a:t>1970</a:t>
                      </a:r>
                    </a:p>
                  </a:txBody>
                  <a:tcPr marL="0" marR="0" marT="0" marB="0" anchor="ctr" horzOverflow="overflow">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a:miter lim="400000"/>
                    </a:lnB>
                    <a:solidFill>
                      <a:schemeClr val="tx1"/>
                    </a:solidFill>
                  </a:tcPr>
                </a:tc>
                <a:tc>
                  <a:txBody>
                    <a:bodyPr/>
                    <a:lstStyle/>
                    <a:p>
                      <a:pPr algn="ctr" defTabSz="825500">
                        <a:lnSpc>
                          <a:spcPct val="90000"/>
                        </a:lnSpc>
                        <a:spcBef>
                          <a:spcPts val="500"/>
                        </a:spcBef>
                        <a:defRPr sz="1800"/>
                      </a:pPr>
                      <a:r>
                        <a:rPr sz="2400" baseline="12500">
                          <a:solidFill>
                            <a:schemeClr val="bg1"/>
                          </a:solidFill>
                        </a:rPr>
                        <a:t>4</a:t>
                      </a:r>
                    </a:p>
                  </a:txBody>
                  <a:tcPr marL="0" marR="0" marT="0" marB="0" anchor="ctr" horzOverflow="overflow">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a:miter lim="400000"/>
                    </a:lnB>
                    <a:solidFill>
                      <a:schemeClr val="tx1"/>
                    </a:solidFill>
                  </a:tcPr>
                </a:tc>
                <a:tc>
                  <a:txBody>
                    <a:bodyPr/>
                    <a:lstStyle/>
                    <a:p>
                      <a:pPr algn="ctr" defTabSz="825500">
                        <a:lnSpc>
                          <a:spcPct val="90000"/>
                        </a:lnSpc>
                        <a:spcBef>
                          <a:spcPts val="500"/>
                        </a:spcBef>
                        <a:defRPr sz="1800"/>
                      </a:pPr>
                      <a:r>
                        <a:rPr sz="2400" baseline="12500" dirty="0">
                          <a:solidFill>
                            <a:schemeClr val="bg1"/>
                          </a:solidFill>
                        </a:rPr>
                        <a:t>1</a:t>
                      </a:r>
                    </a:p>
                  </a:txBody>
                  <a:tcPr marL="0" marR="0" marT="0" marB="0" anchor="ctr" horzOverflow="overflow">
                    <a:lnL w="38100" cap="flat" cmpd="sng" algn="ctr">
                      <a:solidFill>
                        <a:schemeClr val="bg1"/>
                      </a:solidFill>
                      <a:prstDash val="solid"/>
                      <a:round/>
                      <a:headEnd type="none" w="med" len="med"/>
                      <a:tailEnd type="none" w="med" len="med"/>
                    </a:lnL>
                    <a:lnR w="12700">
                      <a:miter lim="400000"/>
                    </a:lnR>
                    <a:lnT w="38100" cap="flat" cmpd="sng" algn="ctr">
                      <a:solidFill>
                        <a:schemeClr val="bg1"/>
                      </a:solidFill>
                      <a:prstDash val="solid"/>
                      <a:round/>
                      <a:headEnd type="none" w="med" len="med"/>
                      <a:tailEnd type="none" w="med" len="med"/>
                    </a:lnT>
                    <a:lnB w="12700">
                      <a:miter lim="400000"/>
                    </a:lnB>
                    <a:solidFill>
                      <a:schemeClr val="tx1">
                        <a:lumMod val="85000"/>
                        <a:lumOff val="15000"/>
                      </a:schemeClr>
                    </a:solidFill>
                  </a:tcPr>
                </a:tc>
                <a:extLst>
                  <a:ext uri="{0D108BD9-81ED-4DB2-BD59-A6C34878D82A}">
                    <a16:rowId xmlns:a16="http://schemas.microsoft.com/office/drawing/2014/main" val="10003"/>
                  </a:ext>
                </a:extLst>
              </a:tr>
            </a:tbl>
          </a:graphicData>
        </a:graphic>
      </p:graphicFrame>
      <p:sp>
        <p:nvSpPr>
          <p:cNvPr id="368" name="End2End with Deep NN">
            <a:extLst>
              <a:ext uri="{FF2B5EF4-FFF2-40B4-BE49-F238E27FC236}">
                <a16:creationId xmlns:a16="http://schemas.microsoft.com/office/drawing/2014/main" id="{36873C3C-CCDB-FC4B-B446-CE86FAB19A13}"/>
              </a:ext>
            </a:extLst>
          </p:cNvPr>
          <p:cNvSpPr txBox="1"/>
          <p:nvPr/>
        </p:nvSpPr>
        <p:spPr>
          <a:xfrm>
            <a:off x="1598789" y="9670561"/>
            <a:ext cx="9861374" cy="7260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70" tIns="50770" rIns="50770" bIns="50770" anchor="ctr"/>
          <a:lstStyle>
            <a:lvl1pPr defTabSz="825500">
              <a:lnSpc>
                <a:spcPts val="6000"/>
              </a:lnSpc>
              <a:spcBef>
                <a:spcPts val="3000"/>
              </a:spcBef>
              <a:defRPr sz="4600" baseline="6521"/>
            </a:lvl1pPr>
          </a:lstStyle>
          <a:p>
            <a:pPr algn="ctr"/>
            <a:r>
              <a:rPr lang="en-US" sz="3200" baseline="0" dirty="0">
                <a:solidFill>
                  <a:schemeClr val="bg1"/>
                </a:solidFill>
              </a:rPr>
              <a:t>End2End with Deep NN</a:t>
            </a:r>
          </a:p>
        </p:txBody>
      </p:sp>
      <p:sp>
        <p:nvSpPr>
          <p:cNvPr id="370" name="GBDT">
            <a:extLst>
              <a:ext uri="{FF2B5EF4-FFF2-40B4-BE49-F238E27FC236}">
                <a16:creationId xmlns:a16="http://schemas.microsoft.com/office/drawing/2014/main" id="{B5013820-8030-114D-96EA-03EF40ED9E72}"/>
              </a:ext>
            </a:extLst>
          </p:cNvPr>
          <p:cNvSpPr txBox="1"/>
          <p:nvPr/>
        </p:nvSpPr>
        <p:spPr>
          <a:xfrm>
            <a:off x="12931775" y="9708186"/>
            <a:ext cx="9851849" cy="7260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770" tIns="50770" rIns="50770" bIns="50770" anchor="ctr"/>
          <a:lstStyle>
            <a:lvl1pPr defTabSz="825500">
              <a:lnSpc>
                <a:spcPts val="6000"/>
              </a:lnSpc>
              <a:spcBef>
                <a:spcPts val="3000"/>
              </a:spcBef>
              <a:defRPr sz="4600" baseline="6521"/>
            </a:lvl1pPr>
          </a:lstStyle>
          <a:p>
            <a:pPr algn="ctr"/>
            <a:r>
              <a:rPr lang="en-US" sz="3200" baseline="0" dirty="0">
                <a:solidFill>
                  <a:schemeClr val="bg1"/>
                </a:solidFill>
              </a:rPr>
              <a:t>GBDT</a:t>
            </a:r>
          </a:p>
        </p:txBody>
      </p:sp>
      <p:pic>
        <p:nvPicPr>
          <p:cNvPr id="463" name="cifar-10.png" descr="cifar-10.png">
            <a:extLst>
              <a:ext uri="{FF2B5EF4-FFF2-40B4-BE49-F238E27FC236}">
                <a16:creationId xmlns:a16="http://schemas.microsoft.com/office/drawing/2014/main" id="{C67E1EC9-626A-4948-BF4A-A06FDC1F8391}"/>
              </a:ext>
            </a:extLst>
          </p:cNvPr>
          <p:cNvPicPr>
            <a:picLocks noChangeAspect="1"/>
          </p:cNvPicPr>
          <p:nvPr/>
        </p:nvPicPr>
        <p:blipFill>
          <a:blip r:embed="rId5"/>
          <a:stretch>
            <a:fillRect/>
          </a:stretch>
        </p:blipFill>
        <p:spPr>
          <a:xfrm>
            <a:off x="7179145" y="5328502"/>
            <a:ext cx="1179332" cy="1189078"/>
          </a:xfrm>
          <a:prstGeom prst="rect">
            <a:avLst/>
          </a:prstGeom>
          <a:ln w="12700" cap="flat">
            <a:noFill/>
            <a:miter lim="400000"/>
          </a:ln>
          <a:effectLst/>
        </p:spPr>
      </p:pic>
      <p:sp>
        <p:nvSpPr>
          <p:cNvPr id="464" name="Images">
            <a:extLst>
              <a:ext uri="{FF2B5EF4-FFF2-40B4-BE49-F238E27FC236}">
                <a16:creationId xmlns:a16="http://schemas.microsoft.com/office/drawing/2014/main" id="{61AEF03B-5F4D-1F47-9330-FCA2E4A1552E}"/>
              </a:ext>
            </a:extLst>
          </p:cNvPr>
          <p:cNvSpPr txBox="1"/>
          <p:nvPr/>
        </p:nvSpPr>
        <p:spPr>
          <a:xfrm>
            <a:off x="6046750" y="6961091"/>
            <a:ext cx="3444123" cy="7200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770" tIns="50770" rIns="50770" bIns="50770" numCol="1" anchor="ctr">
            <a:noAutofit/>
          </a:bodyPr>
          <a:lstStyle>
            <a:lvl1pPr algn="ctr" defTabSz="825500">
              <a:lnSpc>
                <a:spcPts val="6000"/>
              </a:lnSpc>
              <a:spcBef>
                <a:spcPts val="3000"/>
              </a:spcBef>
              <a:defRPr sz="4200" baseline="7142"/>
            </a:lvl1pPr>
          </a:lstStyle>
          <a:p>
            <a:r>
              <a:rPr lang="en-US" sz="3200" baseline="0" dirty="0">
                <a:solidFill>
                  <a:schemeClr val="bg1"/>
                </a:solidFill>
              </a:rPr>
              <a:t>Images</a:t>
            </a:r>
          </a:p>
        </p:txBody>
      </p:sp>
      <p:cxnSp>
        <p:nvCxnSpPr>
          <p:cNvPr id="175" name="Прямая со стрелкой 174">
            <a:extLst>
              <a:ext uri="{FF2B5EF4-FFF2-40B4-BE49-F238E27FC236}">
                <a16:creationId xmlns:a16="http://schemas.microsoft.com/office/drawing/2014/main" id="{56C57A3F-0DA2-794F-98E9-E9F3582ADA0C}"/>
              </a:ext>
            </a:extLst>
          </p:cNvPr>
          <p:cNvCxnSpPr>
            <a:cxnSpLocks/>
          </p:cNvCxnSpPr>
          <p:nvPr/>
        </p:nvCxnSpPr>
        <p:spPr>
          <a:xfrm>
            <a:off x="17844923" y="8591550"/>
            <a:ext cx="0" cy="733425"/>
          </a:xfrm>
          <a:prstGeom prst="straightConnector1">
            <a:avLst/>
          </a:prstGeom>
          <a:ln w="38100" cmpd="sng">
            <a:solidFill>
              <a:schemeClr val="bg1"/>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cxnSp>
        <p:nvCxnSpPr>
          <p:cNvPr id="180" name="Прямая со стрелкой 179">
            <a:extLst>
              <a:ext uri="{FF2B5EF4-FFF2-40B4-BE49-F238E27FC236}">
                <a16:creationId xmlns:a16="http://schemas.microsoft.com/office/drawing/2014/main" id="{86C60944-84F3-8C48-8B13-8BC8207F4EF7}"/>
              </a:ext>
            </a:extLst>
          </p:cNvPr>
          <p:cNvCxnSpPr>
            <a:cxnSpLocks/>
          </p:cNvCxnSpPr>
          <p:nvPr/>
        </p:nvCxnSpPr>
        <p:spPr>
          <a:xfrm>
            <a:off x="6506353" y="8591550"/>
            <a:ext cx="0" cy="733425"/>
          </a:xfrm>
          <a:prstGeom prst="straightConnector1">
            <a:avLst/>
          </a:prstGeom>
          <a:ln w="38100" cmpd="sng">
            <a:solidFill>
              <a:schemeClr val="bg1"/>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grpSp>
        <p:nvGrpSpPr>
          <p:cNvPr id="29" name="Группа 28">
            <a:extLst>
              <a:ext uri="{FF2B5EF4-FFF2-40B4-BE49-F238E27FC236}">
                <a16:creationId xmlns:a16="http://schemas.microsoft.com/office/drawing/2014/main" id="{C0E8BE74-F758-3D48-B796-B2E3D9094575}"/>
              </a:ext>
            </a:extLst>
          </p:cNvPr>
          <p:cNvGrpSpPr/>
          <p:nvPr/>
        </p:nvGrpSpPr>
        <p:grpSpPr>
          <a:xfrm>
            <a:off x="6499597" y="1396040"/>
            <a:ext cx="11383219" cy="975685"/>
            <a:chOff x="6499597" y="1396040"/>
            <a:chExt cx="11383219" cy="975685"/>
          </a:xfrm>
        </p:grpSpPr>
        <p:grpSp>
          <p:nvGrpSpPr>
            <p:cNvPr id="28" name="Группа 27">
              <a:extLst>
                <a:ext uri="{FF2B5EF4-FFF2-40B4-BE49-F238E27FC236}">
                  <a16:creationId xmlns:a16="http://schemas.microsoft.com/office/drawing/2014/main" id="{2D239646-656E-9C4E-8DDF-108AC94375F0}"/>
                </a:ext>
              </a:extLst>
            </p:cNvPr>
            <p:cNvGrpSpPr/>
            <p:nvPr/>
          </p:nvGrpSpPr>
          <p:grpSpPr>
            <a:xfrm>
              <a:off x="15487717" y="1398396"/>
              <a:ext cx="2395099" cy="973329"/>
              <a:chOff x="15487717" y="1398396"/>
              <a:chExt cx="2395099" cy="973329"/>
            </a:xfrm>
          </p:grpSpPr>
          <p:cxnSp>
            <p:nvCxnSpPr>
              <p:cNvPr id="181" name="Прямая со стрелкой 180">
                <a:extLst>
                  <a:ext uri="{FF2B5EF4-FFF2-40B4-BE49-F238E27FC236}">
                    <a16:creationId xmlns:a16="http://schemas.microsoft.com/office/drawing/2014/main" id="{5FD4E64A-A82A-CE40-93BE-28E039B70032}"/>
                  </a:ext>
                </a:extLst>
              </p:cNvPr>
              <p:cNvCxnSpPr>
                <a:cxnSpLocks/>
              </p:cNvCxnSpPr>
              <p:nvPr/>
            </p:nvCxnSpPr>
            <p:spPr>
              <a:xfrm>
                <a:off x="17882816" y="1398396"/>
                <a:ext cx="0" cy="973329"/>
              </a:xfrm>
              <a:prstGeom prst="straightConnector1">
                <a:avLst/>
              </a:prstGeom>
              <a:ln w="38100" cmpd="sng">
                <a:solidFill>
                  <a:schemeClr val="bg1"/>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cxnSp>
            <p:nvCxnSpPr>
              <p:cNvPr id="182" name="Прямая со стрелкой 181">
                <a:extLst>
                  <a:ext uri="{FF2B5EF4-FFF2-40B4-BE49-F238E27FC236}">
                    <a16:creationId xmlns:a16="http://schemas.microsoft.com/office/drawing/2014/main" id="{EF751310-87FB-2F4E-A565-BC3A89184611}"/>
                  </a:ext>
                </a:extLst>
              </p:cNvPr>
              <p:cNvCxnSpPr>
                <a:cxnSpLocks/>
              </p:cNvCxnSpPr>
              <p:nvPr/>
            </p:nvCxnSpPr>
            <p:spPr>
              <a:xfrm>
                <a:off x="15487717" y="1398396"/>
                <a:ext cx="2393168" cy="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grpSp>
        <p:grpSp>
          <p:nvGrpSpPr>
            <p:cNvPr id="187" name="Группа 186">
              <a:extLst>
                <a:ext uri="{FF2B5EF4-FFF2-40B4-BE49-F238E27FC236}">
                  <a16:creationId xmlns:a16="http://schemas.microsoft.com/office/drawing/2014/main" id="{BBD5E823-AF87-3F41-8C64-FA73E53C610A}"/>
                </a:ext>
              </a:extLst>
            </p:cNvPr>
            <p:cNvGrpSpPr/>
            <p:nvPr/>
          </p:nvGrpSpPr>
          <p:grpSpPr>
            <a:xfrm flipH="1">
              <a:off x="6499597" y="1396040"/>
              <a:ext cx="2395099" cy="973329"/>
              <a:chOff x="15487717" y="1398396"/>
              <a:chExt cx="2395099" cy="973329"/>
            </a:xfrm>
          </p:grpSpPr>
          <p:cxnSp>
            <p:nvCxnSpPr>
              <p:cNvPr id="188" name="Прямая со стрелкой 187">
                <a:extLst>
                  <a:ext uri="{FF2B5EF4-FFF2-40B4-BE49-F238E27FC236}">
                    <a16:creationId xmlns:a16="http://schemas.microsoft.com/office/drawing/2014/main" id="{850F2B86-6030-604F-98C1-44F2BC81E435}"/>
                  </a:ext>
                </a:extLst>
              </p:cNvPr>
              <p:cNvCxnSpPr>
                <a:cxnSpLocks/>
              </p:cNvCxnSpPr>
              <p:nvPr/>
            </p:nvCxnSpPr>
            <p:spPr>
              <a:xfrm>
                <a:off x="17882816" y="1398396"/>
                <a:ext cx="0" cy="973329"/>
              </a:xfrm>
              <a:prstGeom prst="straightConnector1">
                <a:avLst/>
              </a:prstGeom>
              <a:ln w="38100" cmpd="sng">
                <a:solidFill>
                  <a:schemeClr val="bg1"/>
                </a:solidFill>
                <a:prstDash val="solid"/>
                <a:headEnd type="none" w="lg" len="med"/>
                <a:tailEnd type="arrow" w="lg" len="med"/>
              </a:ln>
            </p:spPr>
            <p:style>
              <a:lnRef idx="2">
                <a:schemeClr val="accent1"/>
              </a:lnRef>
              <a:fillRef idx="0">
                <a:schemeClr val="accent1"/>
              </a:fillRef>
              <a:effectRef idx="1">
                <a:schemeClr val="accent1"/>
              </a:effectRef>
              <a:fontRef idx="minor">
                <a:schemeClr val="tx1"/>
              </a:fontRef>
            </p:style>
          </p:cxnSp>
          <p:cxnSp>
            <p:nvCxnSpPr>
              <p:cNvPr id="189" name="Прямая со стрелкой 188">
                <a:extLst>
                  <a:ext uri="{FF2B5EF4-FFF2-40B4-BE49-F238E27FC236}">
                    <a16:creationId xmlns:a16="http://schemas.microsoft.com/office/drawing/2014/main" id="{6044CB6C-2D68-7C4D-91AF-12219F27C3F9}"/>
                  </a:ext>
                </a:extLst>
              </p:cNvPr>
              <p:cNvCxnSpPr>
                <a:cxnSpLocks/>
              </p:cNvCxnSpPr>
              <p:nvPr/>
            </p:nvCxnSpPr>
            <p:spPr>
              <a:xfrm>
                <a:off x="15487717" y="1398396"/>
                <a:ext cx="2393168" cy="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grpSp>
      </p:grpSp>
      <p:sp>
        <p:nvSpPr>
          <p:cNvPr id="3" name="Footer Placeholder 2">
            <a:extLst>
              <a:ext uri="{FF2B5EF4-FFF2-40B4-BE49-F238E27FC236}">
                <a16:creationId xmlns:a16="http://schemas.microsoft.com/office/drawing/2014/main" id="{34080093-BDB5-0440-9B55-0B22DD64F8B0}"/>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4" name="Slide Number Placeholder 3">
            <a:extLst>
              <a:ext uri="{FF2B5EF4-FFF2-40B4-BE49-F238E27FC236}">
                <a16:creationId xmlns:a16="http://schemas.microsoft.com/office/drawing/2014/main" id="{28334F87-B667-9143-AD52-723133062318}"/>
              </a:ext>
            </a:extLst>
          </p:cNvPr>
          <p:cNvSpPr>
            <a:spLocks noGrp="1"/>
          </p:cNvSpPr>
          <p:nvPr>
            <p:ph type="sldNum" sz="quarter" idx="4"/>
          </p:nvPr>
        </p:nvSpPr>
        <p:spPr/>
        <p:txBody>
          <a:bodyPr/>
          <a:lstStyle/>
          <a:p>
            <a:fld id="{741C03D3-FA44-40EC-9A21-1FC4FEA3E22E}" type="slidenum">
              <a:rPr lang="ru-RU" smtClean="0"/>
              <a:pPr/>
              <a:t>6</a:t>
            </a:fld>
            <a:endParaRPr lang="ru-RU" dirty="0"/>
          </a:p>
        </p:txBody>
      </p:sp>
    </p:spTree>
    <p:extLst>
      <p:ext uri="{BB962C8B-B14F-4D97-AF65-F5344CB8AC3E}">
        <p14:creationId xmlns:p14="http://schemas.microsoft.com/office/powerpoint/2010/main" val="2636565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cxnSp>
        <p:nvCxnSpPr>
          <p:cNvPr id="36" name="Прямая со стрелкой 35">
            <a:extLst>
              <a:ext uri="{FF2B5EF4-FFF2-40B4-BE49-F238E27FC236}">
                <a16:creationId xmlns:a16="http://schemas.microsoft.com/office/drawing/2014/main" id="{10B761E1-EEFD-DB4A-BE6E-72DABED52A47}"/>
              </a:ext>
            </a:extLst>
          </p:cNvPr>
          <p:cNvCxnSpPr>
            <a:cxnSpLocks/>
          </p:cNvCxnSpPr>
          <p:nvPr/>
        </p:nvCxnSpPr>
        <p:spPr>
          <a:xfrm>
            <a:off x="9759675" y="4748676"/>
            <a:ext cx="0" cy="27299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cxnSp>
        <p:nvCxnSpPr>
          <p:cNvPr id="38" name="Прямая со стрелкой 37">
            <a:extLst>
              <a:ext uri="{FF2B5EF4-FFF2-40B4-BE49-F238E27FC236}">
                <a16:creationId xmlns:a16="http://schemas.microsoft.com/office/drawing/2014/main" id="{C9BD98EF-CC95-0741-9E6B-7223415A357D}"/>
              </a:ext>
            </a:extLst>
          </p:cNvPr>
          <p:cNvCxnSpPr>
            <a:cxnSpLocks/>
          </p:cNvCxnSpPr>
          <p:nvPr/>
        </p:nvCxnSpPr>
        <p:spPr>
          <a:xfrm>
            <a:off x="11868558" y="7580136"/>
            <a:ext cx="0" cy="27299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cxnSp>
        <p:nvCxnSpPr>
          <p:cNvPr id="42" name="Прямая со стрелкой 41">
            <a:extLst>
              <a:ext uri="{FF2B5EF4-FFF2-40B4-BE49-F238E27FC236}">
                <a16:creationId xmlns:a16="http://schemas.microsoft.com/office/drawing/2014/main" id="{6CE9C1FA-4485-314A-BDC1-6B169082EE44}"/>
              </a:ext>
            </a:extLst>
          </p:cNvPr>
          <p:cNvCxnSpPr>
            <a:cxnSpLocks/>
          </p:cNvCxnSpPr>
          <p:nvPr/>
        </p:nvCxnSpPr>
        <p:spPr>
          <a:xfrm>
            <a:off x="14266476" y="10424936"/>
            <a:ext cx="0" cy="27299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grpSp>
        <p:nvGrpSpPr>
          <p:cNvPr id="53" name="Группа 52">
            <a:extLst>
              <a:ext uri="{FF2B5EF4-FFF2-40B4-BE49-F238E27FC236}">
                <a16:creationId xmlns:a16="http://schemas.microsoft.com/office/drawing/2014/main" id="{EB03812F-F006-084E-AF53-A4A5308D33E8}"/>
              </a:ext>
            </a:extLst>
          </p:cNvPr>
          <p:cNvGrpSpPr/>
          <p:nvPr/>
        </p:nvGrpSpPr>
        <p:grpSpPr>
          <a:xfrm>
            <a:off x="11693782" y="10680503"/>
            <a:ext cx="5818483" cy="272990"/>
            <a:chOff x="8325802" y="7763823"/>
            <a:chExt cx="5818483" cy="272990"/>
          </a:xfrm>
        </p:grpSpPr>
        <p:cxnSp>
          <p:nvCxnSpPr>
            <p:cNvPr id="54" name="Прямая со стрелкой 53">
              <a:extLst>
                <a:ext uri="{FF2B5EF4-FFF2-40B4-BE49-F238E27FC236}">
                  <a16:creationId xmlns:a16="http://schemas.microsoft.com/office/drawing/2014/main" id="{4B279AE3-606F-C64F-9A68-ACDE901D6043}"/>
                </a:ext>
              </a:extLst>
            </p:cNvPr>
            <p:cNvCxnSpPr>
              <a:cxnSpLocks/>
            </p:cNvCxnSpPr>
            <p:nvPr/>
          </p:nvCxnSpPr>
          <p:spPr>
            <a:xfrm>
              <a:off x="8325802" y="7763823"/>
              <a:ext cx="0" cy="27299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cxnSp>
          <p:nvCxnSpPr>
            <p:cNvPr id="55" name="Прямая со стрелкой 54">
              <a:extLst>
                <a:ext uri="{FF2B5EF4-FFF2-40B4-BE49-F238E27FC236}">
                  <a16:creationId xmlns:a16="http://schemas.microsoft.com/office/drawing/2014/main" id="{9D8D01CD-46F8-4848-B5D6-DE9435B6B06C}"/>
                </a:ext>
              </a:extLst>
            </p:cNvPr>
            <p:cNvCxnSpPr>
              <a:cxnSpLocks/>
            </p:cNvCxnSpPr>
            <p:nvPr/>
          </p:nvCxnSpPr>
          <p:spPr>
            <a:xfrm>
              <a:off x="14144285" y="7763823"/>
              <a:ext cx="0" cy="27299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grpSp>
      <p:grpSp>
        <p:nvGrpSpPr>
          <p:cNvPr id="47" name="Группа 46">
            <a:extLst>
              <a:ext uri="{FF2B5EF4-FFF2-40B4-BE49-F238E27FC236}">
                <a16:creationId xmlns:a16="http://schemas.microsoft.com/office/drawing/2014/main" id="{89E988EE-1D7B-B341-B25B-00A6E5BA6EAE}"/>
              </a:ext>
            </a:extLst>
          </p:cNvPr>
          <p:cNvGrpSpPr/>
          <p:nvPr/>
        </p:nvGrpSpPr>
        <p:grpSpPr>
          <a:xfrm>
            <a:off x="8325802" y="7836503"/>
            <a:ext cx="5914115" cy="272990"/>
            <a:chOff x="8325802" y="7763823"/>
            <a:chExt cx="5914115" cy="272990"/>
          </a:xfrm>
        </p:grpSpPr>
        <p:cxnSp>
          <p:nvCxnSpPr>
            <p:cNvPr id="45" name="Прямая со стрелкой 44">
              <a:extLst>
                <a:ext uri="{FF2B5EF4-FFF2-40B4-BE49-F238E27FC236}">
                  <a16:creationId xmlns:a16="http://schemas.microsoft.com/office/drawing/2014/main" id="{0280B7CA-B286-4C45-9C39-C1D229CF1724}"/>
                </a:ext>
              </a:extLst>
            </p:cNvPr>
            <p:cNvCxnSpPr>
              <a:cxnSpLocks/>
            </p:cNvCxnSpPr>
            <p:nvPr/>
          </p:nvCxnSpPr>
          <p:spPr>
            <a:xfrm>
              <a:off x="8325802" y="7763823"/>
              <a:ext cx="0" cy="27299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cxnSp>
          <p:nvCxnSpPr>
            <p:cNvPr id="46" name="Прямая со стрелкой 45">
              <a:extLst>
                <a:ext uri="{FF2B5EF4-FFF2-40B4-BE49-F238E27FC236}">
                  <a16:creationId xmlns:a16="http://schemas.microsoft.com/office/drawing/2014/main" id="{3A3DD0F6-68DF-D945-8A82-6CC6687E83AF}"/>
                </a:ext>
              </a:extLst>
            </p:cNvPr>
            <p:cNvCxnSpPr>
              <a:cxnSpLocks/>
            </p:cNvCxnSpPr>
            <p:nvPr/>
          </p:nvCxnSpPr>
          <p:spPr>
            <a:xfrm>
              <a:off x="14239917" y="7763823"/>
              <a:ext cx="0" cy="27299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grpSp>
      <p:grpSp>
        <p:nvGrpSpPr>
          <p:cNvPr id="48" name="Группа 47">
            <a:extLst>
              <a:ext uri="{FF2B5EF4-FFF2-40B4-BE49-F238E27FC236}">
                <a16:creationId xmlns:a16="http://schemas.microsoft.com/office/drawing/2014/main" id="{CED54B29-199F-0C45-A8A2-AB80996B4BD2}"/>
              </a:ext>
            </a:extLst>
          </p:cNvPr>
          <p:cNvGrpSpPr/>
          <p:nvPr/>
        </p:nvGrpSpPr>
        <p:grpSpPr>
          <a:xfrm>
            <a:off x="6696076" y="5010503"/>
            <a:ext cx="5167340" cy="272990"/>
            <a:chOff x="8325802" y="7763823"/>
            <a:chExt cx="5167340" cy="272990"/>
          </a:xfrm>
        </p:grpSpPr>
        <p:cxnSp>
          <p:nvCxnSpPr>
            <p:cNvPr id="49" name="Прямая со стрелкой 48">
              <a:extLst>
                <a:ext uri="{FF2B5EF4-FFF2-40B4-BE49-F238E27FC236}">
                  <a16:creationId xmlns:a16="http://schemas.microsoft.com/office/drawing/2014/main" id="{EFCCF0E8-F86C-824F-A232-4A863C4A4667}"/>
                </a:ext>
              </a:extLst>
            </p:cNvPr>
            <p:cNvCxnSpPr>
              <a:cxnSpLocks/>
            </p:cNvCxnSpPr>
            <p:nvPr/>
          </p:nvCxnSpPr>
          <p:spPr>
            <a:xfrm>
              <a:off x="8325802" y="7763823"/>
              <a:ext cx="0" cy="27299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cxnSp>
          <p:nvCxnSpPr>
            <p:cNvPr id="50" name="Прямая со стрелкой 49">
              <a:extLst>
                <a:ext uri="{FF2B5EF4-FFF2-40B4-BE49-F238E27FC236}">
                  <a16:creationId xmlns:a16="http://schemas.microsoft.com/office/drawing/2014/main" id="{1C5893E6-840E-BB41-AD38-D6A3E5DF0458}"/>
                </a:ext>
              </a:extLst>
            </p:cNvPr>
            <p:cNvCxnSpPr>
              <a:cxnSpLocks/>
            </p:cNvCxnSpPr>
            <p:nvPr/>
          </p:nvCxnSpPr>
          <p:spPr>
            <a:xfrm>
              <a:off x="13493142" y="7763823"/>
              <a:ext cx="0" cy="27299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grpSp>
      <p:sp>
        <p:nvSpPr>
          <p:cNvPr id="2" name="Заголовок 1">
            <a:extLst>
              <a:ext uri="{FF2B5EF4-FFF2-40B4-BE49-F238E27FC236}">
                <a16:creationId xmlns:a16="http://schemas.microsoft.com/office/drawing/2014/main" id="{1A800728-49B2-B141-AE12-9B23864287FC}"/>
              </a:ext>
            </a:extLst>
          </p:cNvPr>
          <p:cNvSpPr>
            <a:spLocks noGrp="1"/>
          </p:cNvSpPr>
          <p:nvPr>
            <p:ph type="title"/>
          </p:nvPr>
        </p:nvSpPr>
        <p:spPr/>
        <p:txBody>
          <a:bodyPr/>
          <a:lstStyle/>
          <a:p>
            <a:r>
              <a:rPr lang="en-US" dirty="0">
                <a:solidFill>
                  <a:schemeClr val="bg1"/>
                </a:solidFill>
              </a:rPr>
              <a:t>Tabular data? Decision trees!</a:t>
            </a:r>
            <a:endParaRPr lang="ru-RU" dirty="0">
              <a:solidFill>
                <a:schemeClr val="bg1"/>
              </a:solidFill>
            </a:endParaRPr>
          </a:p>
        </p:txBody>
      </p:sp>
      <p:grpSp>
        <p:nvGrpSpPr>
          <p:cNvPr id="6" name="Группа 5">
            <a:extLst>
              <a:ext uri="{FF2B5EF4-FFF2-40B4-BE49-F238E27FC236}">
                <a16:creationId xmlns:a16="http://schemas.microsoft.com/office/drawing/2014/main" id="{E2AC90D6-280B-5144-AAC6-1A443EACB96F}"/>
              </a:ext>
            </a:extLst>
          </p:cNvPr>
          <p:cNvGrpSpPr/>
          <p:nvPr/>
        </p:nvGrpSpPr>
        <p:grpSpPr>
          <a:xfrm>
            <a:off x="1846362" y="2429102"/>
            <a:ext cx="20974050" cy="10274476"/>
            <a:chOff x="1343025" y="2001838"/>
            <a:chExt cx="20974050" cy="10274476"/>
          </a:xfrm>
        </p:grpSpPr>
        <p:sp>
          <p:nvSpPr>
            <p:cNvPr id="7" name="Прямоугольник 6">
              <a:extLst>
                <a:ext uri="{FF2B5EF4-FFF2-40B4-BE49-F238E27FC236}">
                  <a16:creationId xmlns:a16="http://schemas.microsoft.com/office/drawing/2014/main" id="{92A6CC71-B116-0F46-A202-0D80141EC593}"/>
                </a:ext>
              </a:extLst>
            </p:cNvPr>
            <p:cNvSpPr/>
            <p:nvPr/>
          </p:nvSpPr>
          <p:spPr>
            <a:xfrm>
              <a:off x="1343025" y="2001838"/>
              <a:ext cx="20974050" cy="10274476"/>
            </a:xfrm>
            <a:prstGeom prst="rect">
              <a:avLst/>
            </a:prstGeom>
            <a:noFill/>
            <a:ln>
              <a:noFill/>
            </a:ln>
          </p:spPr>
        </p:sp>
        <p:sp>
          <p:nvSpPr>
            <p:cNvPr id="14" name="Ромб 13">
              <a:extLst>
                <a:ext uri="{FF2B5EF4-FFF2-40B4-BE49-F238E27FC236}">
                  <a16:creationId xmlns:a16="http://schemas.microsoft.com/office/drawing/2014/main" id="{974F877F-AF95-844A-A564-7F5BE7F11413}"/>
                </a:ext>
              </a:extLst>
            </p:cNvPr>
            <p:cNvSpPr/>
            <p:nvPr/>
          </p:nvSpPr>
          <p:spPr>
            <a:xfrm>
              <a:off x="7254663" y="2035497"/>
              <a:ext cx="4032875" cy="2333057"/>
            </a:xfrm>
            <a:prstGeom prst="diamond">
              <a:avLst/>
            </a:prstGeom>
            <a:solidFill>
              <a:schemeClr val="bg2"/>
            </a:solidFill>
          </p:spPr>
          <p:style>
            <a:lnRef idx="0">
              <a:schemeClr val="lt1">
                <a:hueOff val="0"/>
                <a:satOff val="0"/>
                <a:lumOff val="0"/>
                <a:alphaOff val="0"/>
              </a:schemeClr>
            </a:lnRef>
            <a:fillRef idx="3">
              <a:scrgbClr r="0" g="0" b="0"/>
            </a:fillRef>
            <a:effectRef idx="2">
              <a:schemeClr val="accent1">
                <a:hueOff val="0"/>
                <a:satOff val="0"/>
                <a:lumOff val="0"/>
                <a:alphaOff val="0"/>
              </a:schemeClr>
            </a:effectRef>
            <a:fontRef idx="minor">
              <a:schemeClr val="lt1"/>
            </a:fontRef>
          </p:style>
        </p:sp>
        <p:sp>
          <p:nvSpPr>
            <p:cNvPr id="15" name="Полилиния 14">
              <a:extLst>
                <a:ext uri="{FF2B5EF4-FFF2-40B4-BE49-F238E27FC236}">
                  <a16:creationId xmlns:a16="http://schemas.microsoft.com/office/drawing/2014/main" id="{36717B23-90AD-0247-B21E-BE726C677BD4}"/>
                </a:ext>
              </a:extLst>
            </p:cNvPr>
            <p:cNvSpPr/>
            <p:nvPr/>
          </p:nvSpPr>
          <p:spPr>
            <a:xfrm>
              <a:off x="7737767" y="2304092"/>
              <a:ext cx="3019192" cy="1724624"/>
            </a:xfrm>
            <a:custGeom>
              <a:avLst/>
              <a:gdLst>
                <a:gd name="connsiteX0" fmla="*/ 0 w 2586936"/>
                <a:gd name="connsiteY0" fmla="*/ 0 h 1724624"/>
                <a:gd name="connsiteX1" fmla="*/ 2586936 w 2586936"/>
                <a:gd name="connsiteY1" fmla="*/ 0 h 1724624"/>
                <a:gd name="connsiteX2" fmla="*/ 2586936 w 2586936"/>
                <a:gd name="connsiteY2" fmla="*/ 1724624 h 1724624"/>
                <a:gd name="connsiteX3" fmla="*/ 0 w 2586936"/>
                <a:gd name="connsiteY3" fmla="*/ 1724624 h 1724624"/>
                <a:gd name="connsiteX4" fmla="*/ 0 w 2586936"/>
                <a:gd name="connsiteY4" fmla="*/ 0 h 172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6936" h="1724624">
                  <a:moveTo>
                    <a:pt x="0" y="0"/>
                  </a:moveTo>
                  <a:lnTo>
                    <a:pt x="2586936" y="0"/>
                  </a:lnTo>
                  <a:lnTo>
                    <a:pt x="2586936" y="1724624"/>
                  </a:lnTo>
                  <a:lnTo>
                    <a:pt x="0" y="172462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4400" kern="1200" dirty="0">
                  <a:solidFill>
                    <a:schemeClr val="tx1"/>
                  </a:solidFill>
                </a:rPr>
                <a:t>Animal</a:t>
              </a:r>
              <a:r>
                <a:rPr lang="ru-RU" sz="4000" kern="1200" dirty="0">
                  <a:solidFill>
                    <a:schemeClr val="tx1"/>
                  </a:solidFill>
                </a:rPr>
                <a:t>?</a:t>
              </a:r>
            </a:p>
          </p:txBody>
        </p:sp>
        <p:sp>
          <p:nvSpPr>
            <p:cNvPr id="16" name="Овал 15">
              <a:extLst>
                <a:ext uri="{FF2B5EF4-FFF2-40B4-BE49-F238E27FC236}">
                  <a16:creationId xmlns:a16="http://schemas.microsoft.com/office/drawing/2014/main" id="{72525858-135C-8E43-951A-10E25C860BF1}"/>
                </a:ext>
              </a:extLst>
            </p:cNvPr>
            <p:cNvSpPr/>
            <p:nvPr/>
          </p:nvSpPr>
          <p:spPr>
            <a:xfrm>
              <a:off x="5367730" y="4888113"/>
              <a:ext cx="1724624" cy="1724624"/>
            </a:xfrm>
            <a:prstGeom prst="ellipse">
              <a:avLst/>
            </a:prstGeom>
            <a:solidFill>
              <a:schemeClr val="bg2"/>
            </a:solidFill>
            <a:ln w="63500">
              <a:solidFill>
                <a:schemeClr val="tx2"/>
              </a:solidFill>
            </a:ln>
          </p:spPr>
          <p:style>
            <a:lnRef idx="0">
              <a:scrgbClr r="0" g="0" b="0"/>
            </a:lnRef>
            <a:fillRef idx="3">
              <a:scrgbClr r="0" g="0" b="0"/>
            </a:fillRef>
            <a:effectRef idx="2">
              <a:schemeClr val="accent1">
                <a:hueOff val="0"/>
                <a:satOff val="0"/>
                <a:lumOff val="0"/>
                <a:alphaOff val="0"/>
              </a:schemeClr>
            </a:effectRef>
            <a:fontRef idx="minor">
              <a:schemeClr val="lt1"/>
            </a:fontRef>
          </p:style>
        </p:sp>
        <p:sp>
          <p:nvSpPr>
            <p:cNvPr id="17" name="Полилиния 16">
              <a:extLst>
                <a:ext uri="{FF2B5EF4-FFF2-40B4-BE49-F238E27FC236}">
                  <a16:creationId xmlns:a16="http://schemas.microsoft.com/office/drawing/2014/main" id="{87160767-CDF2-B44B-86E7-F163D5444482}"/>
                </a:ext>
              </a:extLst>
            </p:cNvPr>
            <p:cNvSpPr/>
            <p:nvPr/>
          </p:nvSpPr>
          <p:spPr>
            <a:xfrm>
              <a:off x="5303200" y="5198276"/>
              <a:ext cx="1853684" cy="1154461"/>
            </a:xfrm>
            <a:custGeom>
              <a:avLst/>
              <a:gdLst>
                <a:gd name="connsiteX0" fmla="*/ 0 w 1565458"/>
                <a:gd name="connsiteY0" fmla="*/ 0 h 1025685"/>
                <a:gd name="connsiteX1" fmla="*/ 1565458 w 1565458"/>
                <a:gd name="connsiteY1" fmla="*/ 0 h 1025685"/>
                <a:gd name="connsiteX2" fmla="*/ 1565458 w 1565458"/>
                <a:gd name="connsiteY2" fmla="*/ 1025685 h 1025685"/>
                <a:gd name="connsiteX3" fmla="*/ 0 w 1565458"/>
                <a:gd name="connsiteY3" fmla="*/ 1025685 h 1025685"/>
                <a:gd name="connsiteX4" fmla="*/ 0 w 1565458"/>
                <a:gd name="connsiteY4" fmla="*/ 0 h 1025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5458" h="1025685">
                  <a:moveTo>
                    <a:pt x="0" y="0"/>
                  </a:moveTo>
                  <a:lnTo>
                    <a:pt x="1565458" y="0"/>
                  </a:lnTo>
                  <a:lnTo>
                    <a:pt x="1565458" y="1025685"/>
                  </a:lnTo>
                  <a:lnTo>
                    <a:pt x="0" y="102568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4000" kern="1200" dirty="0">
                  <a:solidFill>
                    <a:schemeClr val="tx1"/>
                  </a:solidFill>
                </a:rPr>
                <a:t>Not a cat</a:t>
              </a:r>
              <a:endParaRPr lang="ru-RU" sz="4000" kern="1200" dirty="0">
                <a:solidFill>
                  <a:schemeClr val="tx1"/>
                </a:solidFill>
              </a:endParaRPr>
            </a:p>
          </p:txBody>
        </p:sp>
        <p:sp>
          <p:nvSpPr>
            <p:cNvPr id="18" name="Ромб 17">
              <a:extLst>
                <a:ext uri="{FF2B5EF4-FFF2-40B4-BE49-F238E27FC236}">
                  <a16:creationId xmlns:a16="http://schemas.microsoft.com/office/drawing/2014/main" id="{B8949128-CF83-8A4A-B918-EB393082497E}"/>
                </a:ext>
              </a:extLst>
            </p:cNvPr>
            <p:cNvSpPr/>
            <p:nvPr/>
          </p:nvSpPr>
          <p:spPr>
            <a:xfrm>
              <a:off x="9331511" y="4836257"/>
              <a:ext cx="4067422" cy="2363759"/>
            </a:xfrm>
            <a:prstGeom prst="diamond">
              <a:avLst/>
            </a:prstGeom>
            <a:solidFill>
              <a:schemeClr val="bg2"/>
            </a:solidFill>
          </p:spPr>
          <p:style>
            <a:lnRef idx="0">
              <a:schemeClr val="lt1">
                <a:hueOff val="0"/>
                <a:satOff val="0"/>
                <a:lumOff val="0"/>
                <a:alphaOff val="0"/>
              </a:schemeClr>
            </a:lnRef>
            <a:fillRef idx="3">
              <a:scrgbClr r="0" g="0" b="0"/>
            </a:fillRef>
            <a:effectRef idx="2">
              <a:schemeClr val="accent1">
                <a:hueOff val="0"/>
                <a:satOff val="0"/>
                <a:lumOff val="0"/>
                <a:alphaOff val="0"/>
              </a:schemeClr>
            </a:effectRef>
            <a:fontRef idx="minor">
              <a:schemeClr val="lt1"/>
            </a:fontRef>
          </p:style>
        </p:sp>
        <p:sp>
          <p:nvSpPr>
            <p:cNvPr id="19" name="Полилиния 18">
              <a:extLst>
                <a:ext uri="{FF2B5EF4-FFF2-40B4-BE49-F238E27FC236}">
                  <a16:creationId xmlns:a16="http://schemas.microsoft.com/office/drawing/2014/main" id="{4D83A7DC-91CA-5C4D-8392-ACA30A4AFDA0}"/>
                </a:ext>
              </a:extLst>
            </p:cNvPr>
            <p:cNvSpPr/>
            <p:nvPr/>
          </p:nvSpPr>
          <p:spPr>
            <a:xfrm>
              <a:off x="10109275" y="5065284"/>
              <a:ext cx="2586936" cy="1724624"/>
            </a:xfrm>
            <a:custGeom>
              <a:avLst/>
              <a:gdLst>
                <a:gd name="connsiteX0" fmla="*/ 0 w 2586936"/>
                <a:gd name="connsiteY0" fmla="*/ 0 h 1724624"/>
                <a:gd name="connsiteX1" fmla="*/ 2586936 w 2586936"/>
                <a:gd name="connsiteY1" fmla="*/ 0 h 1724624"/>
                <a:gd name="connsiteX2" fmla="*/ 2586936 w 2586936"/>
                <a:gd name="connsiteY2" fmla="*/ 1724624 h 1724624"/>
                <a:gd name="connsiteX3" fmla="*/ 0 w 2586936"/>
                <a:gd name="connsiteY3" fmla="*/ 1724624 h 1724624"/>
                <a:gd name="connsiteX4" fmla="*/ 0 w 2586936"/>
                <a:gd name="connsiteY4" fmla="*/ 0 h 172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6936" h="1724624">
                  <a:moveTo>
                    <a:pt x="0" y="0"/>
                  </a:moveTo>
                  <a:lnTo>
                    <a:pt x="2586936" y="0"/>
                  </a:lnTo>
                  <a:lnTo>
                    <a:pt x="2586936" y="1724624"/>
                  </a:lnTo>
                  <a:lnTo>
                    <a:pt x="0" y="172462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4000" dirty="0">
                  <a:solidFill>
                    <a:schemeClr val="tx1"/>
                  </a:solidFill>
                </a:rPr>
                <a:t>Have whiskers</a:t>
              </a:r>
              <a:r>
                <a:rPr lang="ru-RU" sz="4000" kern="1200" dirty="0">
                  <a:solidFill>
                    <a:schemeClr val="tx1"/>
                  </a:solidFill>
                </a:rPr>
                <a:t>?</a:t>
              </a:r>
            </a:p>
          </p:txBody>
        </p:sp>
        <p:sp>
          <p:nvSpPr>
            <p:cNvPr id="20" name="Овал 19">
              <a:extLst>
                <a:ext uri="{FF2B5EF4-FFF2-40B4-BE49-F238E27FC236}">
                  <a16:creationId xmlns:a16="http://schemas.microsoft.com/office/drawing/2014/main" id="{86B511D2-6DE2-ED42-A863-6F6A4F4FADCA}"/>
                </a:ext>
              </a:extLst>
            </p:cNvPr>
            <p:cNvSpPr/>
            <p:nvPr/>
          </p:nvSpPr>
          <p:spPr>
            <a:xfrm>
              <a:off x="6960153" y="7696129"/>
              <a:ext cx="1724624" cy="1724624"/>
            </a:xfrm>
            <a:prstGeom prst="ellipse">
              <a:avLst/>
            </a:prstGeom>
            <a:solidFill>
              <a:schemeClr val="bg2"/>
            </a:solidFill>
            <a:ln w="63500">
              <a:solidFill>
                <a:schemeClr val="tx2"/>
              </a:solidFill>
            </a:ln>
          </p:spPr>
          <p:style>
            <a:lnRef idx="0">
              <a:scrgbClr r="0" g="0" b="0"/>
            </a:lnRef>
            <a:fillRef idx="3">
              <a:scrgbClr r="0" g="0" b="0"/>
            </a:fillRef>
            <a:effectRef idx="2">
              <a:schemeClr val="accent1">
                <a:hueOff val="0"/>
                <a:satOff val="0"/>
                <a:lumOff val="0"/>
                <a:alphaOff val="0"/>
              </a:schemeClr>
            </a:effectRef>
            <a:fontRef idx="minor">
              <a:schemeClr val="lt1"/>
            </a:fontRef>
          </p:style>
        </p:sp>
        <p:sp>
          <p:nvSpPr>
            <p:cNvPr id="22" name="Ромб 21">
              <a:extLst>
                <a:ext uri="{FF2B5EF4-FFF2-40B4-BE49-F238E27FC236}">
                  <a16:creationId xmlns:a16="http://schemas.microsoft.com/office/drawing/2014/main" id="{5BEC488B-76EC-E741-A22C-B2120190B7B2}"/>
                </a:ext>
              </a:extLst>
            </p:cNvPr>
            <p:cNvSpPr/>
            <p:nvPr/>
          </p:nvSpPr>
          <p:spPr>
            <a:xfrm>
              <a:off x="11749933" y="7674988"/>
              <a:ext cx="4020357" cy="2333444"/>
            </a:xfrm>
            <a:prstGeom prst="diamond">
              <a:avLst/>
            </a:prstGeom>
            <a:solidFill>
              <a:schemeClr val="bg2"/>
            </a:solidFill>
          </p:spPr>
          <p:style>
            <a:lnRef idx="0">
              <a:schemeClr val="lt1">
                <a:hueOff val="0"/>
                <a:satOff val="0"/>
                <a:lumOff val="0"/>
                <a:alphaOff val="0"/>
              </a:schemeClr>
            </a:lnRef>
            <a:fillRef idx="3">
              <a:scrgbClr r="0" g="0" b="0"/>
            </a:fillRef>
            <a:effectRef idx="2">
              <a:schemeClr val="accent1">
                <a:hueOff val="0"/>
                <a:satOff val="0"/>
                <a:lumOff val="0"/>
                <a:alphaOff val="0"/>
              </a:schemeClr>
            </a:effectRef>
            <a:fontRef idx="minor">
              <a:schemeClr val="lt1"/>
            </a:fontRef>
          </p:style>
        </p:sp>
        <p:sp>
          <p:nvSpPr>
            <p:cNvPr id="23" name="Полилиния 22">
              <a:extLst>
                <a:ext uri="{FF2B5EF4-FFF2-40B4-BE49-F238E27FC236}">
                  <a16:creationId xmlns:a16="http://schemas.microsoft.com/office/drawing/2014/main" id="{4DCFFAE1-0981-744C-BC2B-49924E9386E4}"/>
                </a:ext>
              </a:extLst>
            </p:cNvPr>
            <p:cNvSpPr/>
            <p:nvPr/>
          </p:nvSpPr>
          <p:spPr>
            <a:xfrm>
              <a:off x="12578590" y="7972931"/>
              <a:ext cx="2586936" cy="1724624"/>
            </a:xfrm>
            <a:custGeom>
              <a:avLst/>
              <a:gdLst>
                <a:gd name="connsiteX0" fmla="*/ 0 w 2586936"/>
                <a:gd name="connsiteY0" fmla="*/ 0 h 1724624"/>
                <a:gd name="connsiteX1" fmla="*/ 2586936 w 2586936"/>
                <a:gd name="connsiteY1" fmla="*/ 0 h 1724624"/>
                <a:gd name="connsiteX2" fmla="*/ 2586936 w 2586936"/>
                <a:gd name="connsiteY2" fmla="*/ 1724624 h 1724624"/>
                <a:gd name="connsiteX3" fmla="*/ 0 w 2586936"/>
                <a:gd name="connsiteY3" fmla="*/ 1724624 h 1724624"/>
                <a:gd name="connsiteX4" fmla="*/ 0 w 2586936"/>
                <a:gd name="connsiteY4" fmla="*/ 0 h 172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6936" h="1724624">
                  <a:moveTo>
                    <a:pt x="0" y="0"/>
                  </a:moveTo>
                  <a:lnTo>
                    <a:pt x="2586936" y="0"/>
                  </a:lnTo>
                  <a:lnTo>
                    <a:pt x="2586936" y="1724624"/>
                  </a:lnTo>
                  <a:lnTo>
                    <a:pt x="0" y="172462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4400" kern="1200" dirty="0">
                  <a:solidFill>
                    <a:schemeClr val="tx1"/>
                  </a:solidFill>
                </a:rPr>
                <a:t>Purrs</a:t>
              </a:r>
              <a:r>
                <a:rPr lang="ru-RU" sz="4000" kern="1200" dirty="0">
                  <a:solidFill>
                    <a:schemeClr val="tx1"/>
                  </a:solidFill>
                </a:rPr>
                <a:t>?</a:t>
              </a:r>
            </a:p>
          </p:txBody>
        </p:sp>
        <p:sp>
          <p:nvSpPr>
            <p:cNvPr id="24" name="Овал 23">
              <a:extLst>
                <a:ext uri="{FF2B5EF4-FFF2-40B4-BE49-F238E27FC236}">
                  <a16:creationId xmlns:a16="http://schemas.microsoft.com/office/drawing/2014/main" id="{88000F3A-F7B0-284E-8D14-64C204C72ABC}"/>
                </a:ext>
              </a:extLst>
            </p:cNvPr>
            <p:cNvSpPr/>
            <p:nvPr/>
          </p:nvSpPr>
          <p:spPr>
            <a:xfrm>
              <a:off x="10328133" y="10530549"/>
              <a:ext cx="1724624" cy="1724624"/>
            </a:xfrm>
            <a:prstGeom prst="ellipse">
              <a:avLst/>
            </a:prstGeom>
            <a:solidFill>
              <a:schemeClr val="bg2"/>
            </a:solidFill>
            <a:ln w="63500">
              <a:solidFill>
                <a:schemeClr val="tx2"/>
              </a:solidFill>
            </a:ln>
          </p:spPr>
          <p:style>
            <a:lnRef idx="0">
              <a:scrgbClr r="0" g="0" b="0"/>
            </a:lnRef>
            <a:fillRef idx="3">
              <a:scrgbClr r="0" g="0" b="0"/>
            </a:fillRef>
            <a:effectRef idx="2">
              <a:schemeClr val="accent1">
                <a:hueOff val="0"/>
                <a:satOff val="0"/>
                <a:lumOff val="0"/>
                <a:alphaOff val="0"/>
              </a:schemeClr>
            </a:effectRef>
            <a:fontRef idx="minor">
              <a:schemeClr val="lt1"/>
            </a:fontRef>
          </p:style>
        </p:sp>
        <p:sp>
          <p:nvSpPr>
            <p:cNvPr id="26" name="Овал 25">
              <a:extLst>
                <a:ext uri="{FF2B5EF4-FFF2-40B4-BE49-F238E27FC236}">
                  <a16:creationId xmlns:a16="http://schemas.microsoft.com/office/drawing/2014/main" id="{FFEF8A51-2814-1445-873F-26020AFE8E2A}"/>
                </a:ext>
              </a:extLst>
            </p:cNvPr>
            <p:cNvSpPr/>
            <p:nvPr/>
          </p:nvSpPr>
          <p:spPr>
            <a:xfrm>
              <a:off x="16146617" y="10530549"/>
              <a:ext cx="1724624" cy="1724624"/>
            </a:xfrm>
            <a:prstGeom prst="ellipse">
              <a:avLst/>
            </a:prstGeom>
            <a:solidFill>
              <a:schemeClr val="bg2"/>
            </a:solidFill>
            <a:ln w="63500">
              <a:solidFill>
                <a:schemeClr val="accent2"/>
              </a:solidFill>
            </a:ln>
          </p:spPr>
          <p:style>
            <a:lnRef idx="0">
              <a:scrgbClr r="0" g="0" b="0"/>
            </a:lnRef>
            <a:fillRef idx="3">
              <a:scrgbClr r="0" g="0" b="0"/>
            </a:fillRef>
            <a:effectRef idx="2">
              <a:schemeClr val="accent1">
                <a:hueOff val="0"/>
                <a:satOff val="0"/>
                <a:lumOff val="0"/>
                <a:alphaOff val="0"/>
              </a:schemeClr>
            </a:effectRef>
            <a:fontRef idx="minor">
              <a:schemeClr val="lt1"/>
            </a:fontRef>
          </p:style>
        </p:sp>
        <p:sp>
          <p:nvSpPr>
            <p:cNvPr id="27" name="Полилиния 26">
              <a:extLst>
                <a:ext uri="{FF2B5EF4-FFF2-40B4-BE49-F238E27FC236}">
                  <a16:creationId xmlns:a16="http://schemas.microsoft.com/office/drawing/2014/main" id="{CCF199C4-4F4E-8247-A35F-D11AE9A60192}"/>
                </a:ext>
              </a:extLst>
            </p:cNvPr>
            <p:cNvSpPr/>
            <p:nvPr/>
          </p:nvSpPr>
          <p:spPr>
            <a:xfrm>
              <a:off x="16146617" y="10551210"/>
              <a:ext cx="1724624" cy="1724624"/>
            </a:xfrm>
            <a:custGeom>
              <a:avLst/>
              <a:gdLst>
                <a:gd name="connsiteX0" fmla="*/ 0 w 943248"/>
                <a:gd name="connsiteY0" fmla="*/ 0 h 1724624"/>
                <a:gd name="connsiteX1" fmla="*/ 943248 w 943248"/>
                <a:gd name="connsiteY1" fmla="*/ 0 h 1724624"/>
                <a:gd name="connsiteX2" fmla="*/ 943248 w 943248"/>
                <a:gd name="connsiteY2" fmla="*/ 1724624 h 1724624"/>
                <a:gd name="connsiteX3" fmla="*/ 0 w 943248"/>
                <a:gd name="connsiteY3" fmla="*/ 1724624 h 1724624"/>
                <a:gd name="connsiteX4" fmla="*/ 0 w 943248"/>
                <a:gd name="connsiteY4" fmla="*/ 0 h 172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248" h="1724624">
                  <a:moveTo>
                    <a:pt x="0" y="0"/>
                  </a:moveTo>
                  <a:lnTo>
                    <a:pt x="943248" y="0"/>
                  </a:lnTo>
                  <a:lnTo>
                    <a:pt x="943248" y="1724624"/>
                  </a:lnTo>
                  <a:lnTo>
                    <a:pt x="0" y="172462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4000" kern="1200" dirty="0">
                  <a:solidFill>
                    <a:schemeClr val="tx1"/>
                  </a:solidFill>
                </a:rPr>
                <a:t>Cat!</a:t>
              </a:r>
              <a:endParaRPr lang="ru-RU" sz="4000" kern="1200" dirty="0">
                <a:solidFill>
                  <a:schemeClr val="tx1"/>
                </a:solidFill>
              </a:endParaRPr>
            </a:p>
          </p:txBody>
        </p:sp>
      </p:grpSp>
      <p:sp>
        <p:nvSpPr>
          <p:cNvPr id="28" name="Полилиния 27">
            <a:extLst>
              <a:ext uri="{FF2B5EF4-FFF2-40B4-BE49-F238E27FC236}">
                <a16:creationId xmlns:a16="http://schemas.microsoft.com/office/drawing/2014/main" id="{9656B7DC-F7E5-004B-9F07-ADF0B29ACB54}"/>
              </a:ext>
            </a:extLst>
          </p:cNvPr>
          <p:cNvSpPr/>
          <p:nvPr/>
        </p:nvSpPr>
        <p:spPr>
          <a:xfrm>
            <a:off x="7398960" y="8461353"/>
            <a:ext cx="1853684" cy="1154461"/>
          </a:xfrm>
          <a:custGeom>
            <a:avLst/>
            <a:gdLst>
              <a:gd name="connsiteX0" fmla="*/ 0 w 1565458"/>
              <a:gd name="connsiteY0" fmla="*/ 0 h 1025685"/>
              <a:gd name="connsiteX1" fmla="*/ 1565458 w 1565458"/>
              <a:gd name="connsiteY1" fmla="*/ 0 h 1025685"/>
              <a:gd name="connsiteX2" fmla="*/ 1565458 w 1565458"/>
              <a:gd name="connsiteY2" fmla="*/ 1025685 h 1025685"/>
              <a:gd name="connsiteX3" fmla="*/ 0 w 1565458"/>
              <a:gd name="connsiteY3" fmla="*/ 1025685 h 1025685"/>
              <a:gd name="connsiteX4" fmla="*/ 0 w 1565458"/>
              <a:gd name="connsiteY4" fmla="*/ 0 h 1025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5458" h="1025685">
                <a:moveTo>
                  <a:pt x="0" y="0"/>
                </a:moveTo>
                <a:lnTo>
                  <a:pt x="1565458" y="0"/>
                </a:lnTo>
                <a:lnTo>
                  <a:pt x="1565458" y="1025685"/>
                </a:lnTo>
                <a:lnTo>
                  <a:pt x="0" y="102568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4000" dirty="0">
                <a:solidFill>
                  <a:schemeClr val="tx1"/>
                </a:solidFill>
              </a:rPr>
              <a:t>Not a cat</a:t>
            </a:r>
            <a:endParaRPr lang="ru-RU" sz="4000" dirty="0">
              <a:solidFill>
                <a:schemeClr val="tx1"/>
              </a:solidFill>
            </a:endParaRPr>
          </a:p>
        </p:txBody>
      </p:sp>
      <p:sp>
        <p:nvSpPr>
          <p:cNvPr id="29" name="Полилиния 28">
            <a:extLst>
              <a:ext uri="{FF2B5EF4-FFF2-40B4-BE49-F238E27FC236}">
                <a16:creationId xmlns:a16="http://schemas.microsoft.com/office/drawing/2014/main" id="{827E5C41-DF1A-DD42-9269-0CEFE84D0018}"/>
              </a:ext>
            </a:extLst>
          </p:cNvPr>
          <p:cNvSpPr/>
          <p:nvPr/>
        </p:nvSpPr>
        <p:spPr>
          <a:xfrm>
            <a:off x="10766940" y="11295773"/>
            <a:ext cx="1853684" cy="1154461"/>
          </a:xfrm>
          <a:custGeom>
            <a:avLst/>
            <a:gdLst>
              <a:gd name="connsiteX0" fmla="*/ 0 w 1565458"/>
              <a:gd name="connsiteY0" fmla="*/ 0 h 1025685"/>
              <a:gd name="connsiteX1" fmla="*/ 1565458 w 1565458"/>
              <a:gd name="connsiteY1" fmla="*/ 0 h 1025685"/>
              <a:gd name="connsiteX2" fmla="*/ 1565458 w 1565458"/>
              <a:gd name="connsiteY2" fmla="*/ 1025685 h 1025685"/>
              <a:gd name="connsiteX3" fmla="*/ 0 w 1565458"/>
              <a:gd name="connsiteY3" fmla="*/ 1025685 h 1025685"/>
              <a:gd name="connsiteX4" fmla="*/ 0 w 1565458"/>
              <a:gd name="connsiteY4" fmla="*/ 0 h 1025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5458" h="1025685">
                <a:moveTo>
                  <a:pt x="0" y="0"/>
                </a:moveTo>
                <a:lnTo>
                  <a:pt x="1565458" y="0"/>
                </a:lnTo>
                <a:lnTo>
                  <a:pt x="1565458" y="1025685"/>
                </a:lnTo>
                <a:lnTo>
                  <a:pt x="0" y="102568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4000" dirty="0">
                <a:solidFill>
                  <a:schemeClr val="tx1"/>
                </a:solidFill>
              </a:rPr>
              <a:t>Not a cat</a:t>
            </a:r>
            <a:endParaRPr lang="ru-RU" sz="4000" dirty="0">
              <a:solidFill>
                <a:schemeClr val="tx1"/>
              </a:solidFill>
            </a:endParaRPr>
          </a:p>
        </p:txBody>
      </p:sp>
      <p:sp>
        <p:nvSpPr>
          <p:cNvPr id="30" name="TextBox 29">
            <a:extLst>
              <a:ext uri="{FF2B5EF4-FFF2-40B4-BE49-F238E27FC236}">
                <a16:creationId xmlns:a16="http://schemas.microsoft.com/office/drawing/2014/main" id="{DF73DA45-CBB3-A746-9CE1-4ED905084EFA}"/>
              </a:ext>
            </a:extLst>
          </p:cNvPr>
          <p:cNvSpPr txBox="1"/>
          <p:nvPr/>
        </p:nvSpPr>
        <p:spPr>
          <a:xfrm>
            <a:off x="6735749" y="4407067"/>
            <a:ext cx="1208692" cy="914400"/>
          </a:xfrm>
          <a:prstGeom prst="rect">
            <a:avLst/>
          </a:prstGeom>
          <a:noFill/>
        </p:spPr>
        <p:txBody>
          <a:bodyPr wrap="none" lIns="0" tIns="0" rIns="0" bIns="0" rtlCol="0">
            <a:noAutofit/>
          </a:bodyPr>
          <a:lstStyle/>
          <a:p>
            <a:pPr algn="l"/>
            <a:r>
              <a:rPr lang="en-US" sz="3200" dirty="0">
                <a:solidFill>
                  <a:schemeClr val="bg1"/>
                </a:solidFill>
              </a:rPr>
              <a:t>No</a:t>
            </a:r>
            <a:endParaRPr lang="ru-RU" sz="3200" dirty="0">
              <a:solidFill>
                <a:schemeClr val="bg1"/>
              </a:solidFill>
            </a:endParaRPr>
          </a:p>
        </p:txBody>
      </p:sp>
      <p:sp>
        <p:nvSpPr>
          <p:cNvPr id="31" name="TextBox 30">
            <a:extLst>
              <a:ext uri="{FF2B5EF4-FFF2-40B4-BE49-F238E27FC236}">
                <a16:creationId xmlns:a16="http://schemas.microsoft.com/office/drawing/2014/main" id="{DEF8FBF5-2654-D841-8C67-9502EB8C5BC4}"/>
              </a:ext>
            </a:extLst>
          </p:cNvPr>
          <p:cNvSpPr txBox="1"/>
          <p:nvPr/>
        </p:nvSpPr>
        <p:spPr>
          <a:xfrm>
            <a:off x="8325802" y="7205834"/>
            <a:ext cx="1252834" cy="914400"/>
          </a:xfrm>
          <a:prstGeom prst="rect">
            <a:avLst/>
          </a:prstGeom>
          <a:noFill/>
        </p:spPr>
        <p:txBody>
          <a:bodyPr wrap="none" lIns="0" tIns="0" rIns="0" bIns="0" rtlCol="0">
            <a:noAutofit/>
          </a:bodyPr>
          <a:lstStyle/>
          <a:p>
            <a:r>
              <a:rPr lang="en-US" sz="3200" dirty="0">
                <a:solidFill>
                  <a:schemeClr val="bg1"/>
                </a:solidFill>
              </a:rPr>
              <a:t>No</a:t>
            </a:r>
            <a:endParaRPr lang="ru-RU" sz="3200" dirty="0">
              <a:solidFill>
                <a:schemeClr val="bg1"/>
              </a:solidFill>
            </a:endParaRPr>
          </a:p>
        </p:txBody>
      </p:sp>
      <p:sp>
        <p:nvSpPr>
          <p:cNvPr id="32" name="TextBox 31">
            <a:extLst>
              <a:ext uri="{FF2B5EF4-FFF2-40B4-BE49-F238E27FC236}">
                <a16:creationId xmlns:a16="http://schemas.microsoft.com/office/drawing/2014/main" id="{7F6375DA-ED6D-1C48-BFBD-C4C7F86B69CE}"/>
              </a:ext>
            </a:extLst>
          </p:cNvPr>
          <p:cNvSpPr txBox="1"/>
          <p:nvPr/>
        </p:nvSpPr>
        <p:spPr>
          <a:xfrm>
            <a:off x="11693782" y="10004180"/>
            <a:ext cx="1050498" cy="914400"/>
          </a:xfrm>
          <a:prstGeom prst="rect">
            <a:avLst/>
          </a:prstGeom>
          <a:noFill/>
        </p:spPr>
        <p:txBody>
          <a:bodyPr wrap="none" lIns="0" tIns="0" rIns="0" bIns="0" rtlCol="0">
            <a:noAutofit/>
          </a:bodyPr>
          <a:lstStyle/>
          <a:p>
            <a:r>
              <a:rPr lang="en-US" sz="3200" dirty="0">
                <a:solidFill>
                  <a:schemeClr val="bg1"/>
                </a:solidFill>
              </a:rPr>
              <a:t>No</a:t>
            </a:r>
            <a:endParaRPr lang="ru-RU" sz="3200" dirty="0">
              <a:solidFill>
                <a:schemeClr val="bg1"/>
              </a:solidFill>
            </a:endParaRPr>
          </a:p>
        </p:txBody>
      </p:sp>
      <p:sp>
        <p:nvSpPr>
          <p:cNvPr id="33" name="TextBox 32">
            <a:extLst>
              <a:ext uri="{FF2B5EF4-FFF2-40B4-BE49-F238E27FC236}">
                <a16:creationId xmlns:a16="http://schemas.microsoft.com/office/drawing/2014/main" id="{4860C44F-1862-824B-8352-B1D406F17E07}"/>
              </a:ext>
            </a:extLst>
          </p:cNvPr>
          <p:cNvSpPr txBox="1"/>
          <p:nvPr/>
        </p:nvSpPr>
        <p:spPr>
          <a:xfrm>
            <a:off x="10949423" y="4388240"/>
            <a:ext cx="919135" cy="914400"/>
          </a:xfrm>
          <a:prstGeom prst="rect">
            <a:avLst/>
          </a:prstGeom>
          <a:noFill/>
        </p:spPr>
        <p:txBody>
          <a:bodyPr wrap="none" lIns="0" tIns="0" rIns="0" bIns="0" rtlCol="0">
            <a:noAutofit/>
          </a:bodyPr>
          <a:lstStyle/>
          <a:p>
            <a:pPr algn="r"/>
            <a:r>
              <a:rPr lang="en-US" sz="3200" dirty="0">
                <a:solidFill>
                  <a:schemeClr val="bg1"/>
                </a:solidFill>
              </a:rPr>
              <a:t>Yes</a:t>
            </a:r>
            <a:endParaRPr lang="ru-RU" sz="3200" dirty="0">
              <a:solidFill>
                <a:schemeClr val="bg1"/>
              </a:solidFill>
            </a:endParaRPr>
          </a:p>
        </p:txBody>
      </p:sp>
      <p:sp>
        <p:nvSpPr>
          <p:cNvPr id="34" name="TextBox 33">
            <a:extLst>
              <a:ext uri="{FF2B5EF4-FFF2-40B4-BE49-F238E27FC236}">
                <a16:creationId xmlns:a16="http://schemas.microsoft.com/office/drawing/2014/main" id="{BC0DB24A-AAD4-AA47-8864-F82929A9305F}"/>
              </a:ext>
            </a:extLst>
          </p:cNvPr>
          <p:cNvSpPr txBox="1"/>
          <p:nvPr/>
        </p:nvSpPr>
        <p:spPr>
          <a:xfrm>
            <a:off x="13492981" y="7164570"/>
            <a:ext cx="746936" cy="914400"/>
          </a:xfrm>
          <a:prstGeom prst="rect">
            <a:avLst/>
          </a:prstGeom>
          <a:noFill/>
        </p:spPr>
        <p:txBody>
          <a:bodyPr wrap="none" lIns="0" tIns="0" rIns="0" bIns="0" rtlCol="0">
            <a:noAutofit/>
          </a:bodyPr>
          <a:lstStyle/>
          <a:p>
            <a:pPr algn="r"/>
            <a:r>
              <a:rPr lang="en-US" sz="3200" dirty="0">
                <a:solidFill>
                  <a:schemeClr val="bg1"/>
                </a:solidFill>
              </a:rPr>
              <a:t>Yes</a:t>
            </a:r>
            <a:endParaRPr lang="ru-RU" sz="3200" dirty="0">
              <a:solidFill>
                <a:schemeClr val="bg1"/>
              </a:solidFill>
            </a:endParaRPr>
          </a:p>
          <a:p>
            <a:pPr algn="r"/>
            <a:endParaRPr lang="ru-RU" sz="3200" dirty="0">
              <a:solidFill>
                <a:schemeClr val="bg1"/>
              </a:solidFill>
            </a:endParaRPr>
          </a:p>
        </p:txBody>
      </p:sp>
      <p:sp>
        <p:nvSpPr>
          <p:cNvPr id="35" name="TextBox 34">
            <a:extLst>
              <a:ext uri="{FF2B5EF4-FFF2-40B4-BE49-F238E27FC236}">
                <a16:creationId xmlns:a16="http://schemas.microsoft.com/office/drawing/2014/main" id="{BEABFACC-EE14-7D48-9A0F-E3CEEA857B69}"/>
              </a:ext>
            </a:extLst>
          </p:cNvPr>
          <p:cNvSpPr txBox="1"/>
          <p:nvPr/>
        </p:nvSpPr>
        <p:spPr>
          <a:xfrm>
            <a:off x="16671748" y="10004180"/>
            <a:ext cx="840517" cy="914400"/>
          </a:xfrm>
          <a:prstGeom prst="rect">
            <a:avLst/>
          </a:prstGeom>
          <a:noFill/>
        </p:spPr>
        <p:txBody>
          <a:bodyPr wrap="none" lIns="0" tIns="0" rIns="0" bIns="0" rtlCol="0">
            <a:noAutofit/>
          </a:bodyPr>
          <a:lstStyle/>
          <a:p>
            <a:pPr algn="r"/>
            <a:r>
              <a:rPr lang="en-US" sz="3200" dirty="0">
                <a:solidFill>
                  <a:schemeClr val="bg1"/>
                </a:solidFill>
              </a:rPr>
              <a:t>Yes</a:t>
            </a:r>
            <a:endParaRPr lang="ru-RU" sz="3200" dirty="0">
              <a:solidFill>
                <a:schemeClr val="bg1"/>
              </a:solidFill>
            </a:endParaRPr>
          </a:p>
        </p:txBody>
      </p:sp>
      <p:cxnSp>
        <p:nvCxnSpPr>
          <p:cNvPr id="37" name="Прямая со стрелкой 36">
            <a:extLst>
              <a:ext uri="{FF2B5EF4-FFF2-40B4-BE49-F238E27FC236}">
                <a16:creationId xmlns:a16="http://schemas.microsoft.com/office/drawing/2014/main" id="{BE2B12F7-2A39-3F4F-B7D3-DFF266730AA3}"/>
              </a:ext>
            </a:extLst>
          </p:cNvPr>
          <p:cNvCxnSpPr>
            <a:cxnSpLocks/>
          </p:cNvCxnSpPr>
          <p:nvPr/>
        </p:nvCxnSpPr>
        <p:spPr>
          <a:xfrm flipH="1">
            <a:off x="6696078" y="5021666"/>
            <a:ext cx="5167338" cy="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cxnSp>
        <p:nvCxnSpPr>
          <p:cNvPr id="39" name="Прямая со стрелкой 38">
            <a:extLst>
              <a:ext uri="{FF2B5EF4-FFF2-40B4-BE49-F238E27FC236}">
                <a16:creationId xmlns:a16="http://schemas.microsoft.com/office/drawing/2014/main" id="{CA832850-20E0-164D-A1F1-DA70C6BF7F8C}"/>
              </a:ext>
            </a:extLst>
          </p:cNvPr>
          <p:cNvCxnSpPr>
            <a:cxnSpLocks/>
          </p:cNvCxnSpPr>
          <p:nvPr/>
        </p:nvCxnSpPr>
        <p:spPr>
          <a:xfrm flipH="1">
            <a:off x="8325802" y="7853126"/>
            <a:ext cx="5914116" cy="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cxnSp>
        <p:nvCxnSpPr>
          <p:cNvPr id="41" name="Прямая со стрелкой 40">
            <a:extLst>
              <a:ext uri="{FF2B5EF4-FFF2-40B4-BE49-F238E27FC236}">
                <a16:creationId xmlns:a16="http://schemas.microsoft.com/office/drawing/2014/main" id="{186CE6EB-F0BB-4C49-A101-D0D04B18CB96}"/>
              </a:ext>
            </a:extLst>
          </p:cNvPr>
          <p:cNvCxnSpPr>
            <a:cxnSpLocks/>
          </p:cNvCxnSpPr>
          <p:nvPr/>
        </p:nvCxnSpPr>
        <p:spPr>
          <a:xfrm flipH="1">
            <a:off x="11693782" y="10697926"/>
            <a:ext cx="5818483" cy="0"/>
          </a:xfrm>
          <a:prstGeom prst="straightConnector1">
            <a:avLst/>
          </a:prstGeom>
          <a:ln w="38100" cmpd="sng">
            <a:solidFill>
              <a:schemeClr val="bg1"/>
            </a:solidFill>
            <a:prstDash val="solid"/>
            <a:headEnd type="none" w="lg" len="med"/>
            <a:tailEnd type="none" w="lg" len="med"/>
          </a:ln>
        </p:spPr>
        <p:style>
          <a:lnRef idx="2">
            <a:schemeClr val="accent1"/>
          </a:lnRef>
          <a:fillRef idx="0">
            <a:schemeClr val="accent1"/>
          </a:fillRef>
          <a:effectRef idx="1">
            <a:schemeClr val="accent1"/>
          </a:effectRef>
          <a:fontRef idx="minor">
            <a:schemeClr val="tx1"/>
          </a:fontRef>
        </p:style>
      </p:cxnSp>
      <p:sp>
        <p:nvSpPr>
          <p:cNvPr id="3" name="Footer Placeholder 2">
            <a:extLst>
              <a:ext uri="{FF2B5EF4-FFF2-40B4-BE49-F238E27FC236}">
                <a16:creationId xmlns:a16="http://schemas.microsoft.com/office/drawing/2014/main" id="{F94D6C89-BB54-0F46-9899-A6CBE1E71B0A}"/>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5" name="Slide Number Placeholder 4">
            <a:extLst>
              <a:ext uri="{FF2B5EF4-FFF2-40B4-BE49-F238E27FC236}">
                <a16:creationId xmlns:a16="http://schemas.microsoft.com/office/drawing/2014/main" id="{500C9C49-6B50-6C47-B76E-7242C5FF9685}"/>
              </a:ext>
            </a:extLst>
          </p:cNvPr>
          <p:cNvSpPr>
            <a:spLocks noGrp="1"/>
          </p:cNvSpPr>
          <p:nvPr>
            <p:ph type="sldNum" sz="quarter" idx="4"/>
          </p:nvPr>
        </p:nvSpPr>
        <p:spPr/>
        <p:txBody>
          <a:bodyPr/>
          <a:lstStyle/>
          <a:p>
            <a:fld id="{741C03D3-FA44-40EC-9A21-1FC4FEA3E22E}" type="slidenum">
              <a:rPr lang="ru-RU" smtClean="0"/>
              <a:pPr/>
              <a:t>7</a:t>
            </a:fld>
            <a:endParaRPr lang="ru-RU" dirty="0"/>
          </a:p>
        </p:txBody>
      </p:sp>
    </p:spTree>
    <p:extLst>
      <p:ext uri="{BB962C8B-B14F-4D97-AF65-F5344CB8AC3E}">
        <p14:creationId xmlns:p14="http://schemas.microsoft.com/office/powerpoint/2010/main" val="2897179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51" name="Gradient boosted decision trees"/>
          <p:cNvSpPr txBox="1">
            <a:spLocks noGrp="1"/>
          </p:cNvSpPr>
          <p:nvPr>
            <p:ph type="title"/>
          </p:nvPr>
        </p:nvSpPr>
        <p:spPr>
          <a:prstGeom prst="rect">
            <a:avLst/>
          </a:prstGeom>
        </p:spPr>
        <p:txBody>
          <a:bodyPr/>
          <a:lstStyle>
            <a:lvl1pPr algn="ctr"/>
          </a:lstStyle>
          <a:p>
            <a:pPr algn="l"/>
            <a:r>
              <a:rPr lang="en-US" dirty="0">
                <a:solidFill>
                  <a:schemeClr val="bg1"/>
                </a:solidFill>
              </a:rPr>
              <a:t>Gradient boosted decision trees</a:t>
            </a:r>
            <a:endParaRPr dirty="0">
              <a:solidFill>
                <a:schemeClr val="bg1"/>
              </a:solidFill>
            </a:endParaRPr>
          </a:p>
        </p:txBody>
      </p:sp>
      <p:grpSp>
        <p:nvGrpSpPr>
          <p:cNvPr id="662" name="Группа 187"/>
          <p:cNvGrpSpPr/>
          <p:nvPr/>
        </p:nvGrpSpPr>
        <p:grpSpPr>
          <a:xfrm>
            <a:off x="1718022" y="7702873"/>
            <a:ext cx="2194157" cy="2293710"/>
            <a:chOff x="0" y="0"/>
            <a:chExt cx="2194298" cy="2293858"/>
          </a:xfrm>
        </p:grpSpPr>
        <p:sp>
          <p:nvSpPr>
            <p:cNvPr id="653" name="Прямая соединительная линия 116"/>
            <p:cNvSpPr/>
            <p:nvPr/>
          </p:nvSpPr>
          <p:spPr>
            <a:xfrm flipV="1">
              <a:off x="679838" y="361368"/>
              <a:ext cx="524029" cy="86743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4" name="Прямая соединительная линия 117"/>
            <p:cNvSpPr/>
            <p:nvPr/>
          </p:nvSpPr>
          <p:spPr>
            <a:xfrm flipH="1" flipV="1">
              <a:off x="1374987" y="368421"/>
              <a:ext cx="508774" cy="84218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5" name="Прямая соединительная линия 119"/>
            <p:cNvSpPr/>
            <p:nvPr/>
          </p:nvSpPr>
          <p:spPr>
            <a:xfrm flipV="1">
              <a:off x="220620"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6" name="Прямая соединительная линия 121"/>
            <p:cNvSpPr/>
            <p:nvPr/>
          </p:nvSpPr>
          <p:spPr>
            <a:xfrm flipH="1" flipV="1">
              <a:off x="672149"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7" name="Овал 123"/>
            <p:cNvSpPr/>
            <p:nvPr/>
          </p:nvSpPr>
          <p:spPr>
            <a:xfrm rot="16200000" flipH="1">
              <a:off x="-1" y="1888803"/>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58" name="Овал 124"/>
            <p:cNvSpPr/>
            <p:nvPr/>
          </p:nvSpPr>
          <p:spPr>
            <a:xfrm rot="16200000" flipH="1">
              <a:off x="818495" y="1897857"/>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59" name="Овал 126"/>
            <p:cNvSpPr/>
            <p:nvPr/>
          </p:nvSpPr>
          <p:spPr>
            <a:xfrm rot="16200000" flipH="1">
              <a:off x="1084493" y="0"/>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60" name="Овал 127"/>
            <p:cNvSpPr/>
            <p:nvPr/>
          </p:nvSpPr>
          <p:spPr>
            <a:xfrm rot="16200000" flipH="1">
              <a:off x="1798298" y="1117346"/>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61" name="Овал 128"/>
            <p:cNvSpPr/>
            <p:nvPr/>
          </p:nvSpPr>
          <p:spPr>
            <a:xfrm rot="16200000" flipH="1">
              <a:off x="435955" y="1117346"/>
              <a:ext cx="396002"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nvGrpSpPr>
          <p:cNvPr id="734" name="Group"/>
          <p:cNvGrpSpPr/>
          <p:nvPr/>
        </p:nvGrpSpPr>
        <p:grpSpPr>
          <a:xfrm>
            <a:off x="1696193" y="10742418"/>
            <a:ext cx="2504699" cy="394134"/>
            <a:chOff x="0" y="0"/>
            <a:chExt cx="2504861" cy="394159"/>
          </a:xfrm>
        </p:grpSpPr>
        <p:sp>
          <p:nvSpPr>
            <p:cNvPr id="732" name="Прямоугольник 141"/>
            <p:cNvSpPr/>
            <p:nvPr/>
          </p:nvSpPr>
          <p:spPr>
            <a:xfrm rot="10800000" flipH="1">
              <a:off x="54089" y="6350"/>
              <a:ext cx="2450773" cy="387809"/>
            </a:xfrm>
            <a:prstGeom prst="rect">
              <a:avLst/>
            </a:prstGeom>
            <a:solidFill>
              <a:srgbClr val="000000"/>
            </a:solidFill>
            <a:ln w="12700" cap="flat">
              <a:solidFill>
                <a:srgbClr val="689B2F"/>
              </a:solidFill>
              <a:prstDash val="solid"/>
              <a:miter lim="800000"/>
            </a:ln>
            <a:effectLst/>
          </p:spPr>
          <p:txBody>
            <a:bodyPr wrap="square" lIns="45716" tIns="45716" rIns="45716" bIns="45716" numCol="1" anchor="ctr">
              <a:noAutofit/>
            </a:bodyPr>
            <a:lstStyle/>
            <a:p>
              <a:pPr>
                <a:defRPr>
                  <a:solidFill>
                    <a:srgbClr val="FFFFFF"/>
                  </a:solidFill>
                </a:defRPr>
              </a:pPr>
              <a:endParaRPr>
                <a:solidFill>
                  <a:schemeClr val="bg1"/>
                </a:solidFill>
              </a:endParaRPr>
            </a:p>
          </p:txBody>
        </p:sp>
        <p:sp>
          <p:nvSpPr>
            <p:cNvPr id="733" name="Прямоугольник 238"/>
            <p:cNvSpPr/>
            <p:nvPr/>
          </p:nvSpPr>
          <p:spPr>
            <a:xfrm rot="10800000" flipH="1">
              <a:off x="0" y="0"/>
              <a:ext cx="2194300" cy="387809"/>
            </a:xfrm>
            <a:prstGeom prst="rect">
              <a:avLst/>
            </a:prstGeom>
            <a:solidFill>
              <a:srgbClr val="FF0000"/>
            </a:solidFill>
            <a:ln w="12700" cap="flat">
              <a:noFill/>
              <a:miter lim="400000"/>
            </a:ln>
            <a:effectLst/>
          </p:spPr>
          <p:txBody>
            <a:bodyPr wrap="square" lIns="45716" tIns="45716" rIns="45716" bIns="45716" numCol="1" anchor="ctr">
              <a:noAutofit/>
            </a:bodyPr>
            <a:lstStyle/>
            <a:p>
              <a:pPr algn="ctr"/>
              <a:endParaRPr>
                <a:solidFill>
                  <a:schemeClr val="bg1"/>
                </a:solidFill>
              </a:endParaRPr>
            </a:p>
          </p:txBody>
        </p:sp>
      </p:grpSp>
      <p:sp>
        <p:nvSpPr>
          <p:cNvPr id="741" name="TextBox 144"/>
          <p:cNvSpPr txBox="1"/>
          <p:nvPr/>
        </p:nvSpPr>
        <p:spPr>
          <a:xfrm>
            <a:off x="2123349" y="11726998"/>
            <a:ext cx="1663166" cy="584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6" rIns="45716">
            <a:spAutoFit/>
          </a:bodyPr>
          <a:lstStyle>
            <a:lvl1pPr>
              <a:defRPr sz="3200"/>
            </a:lvl1pPr>
          </a:lstStyle>
          <a:p>
            <a:r>
              <a:rPr>
                <a:solidFill>
                  <a:schemeClr val="bg1"/>
                </a:solidFill>
              </a:rPr>
              <a:t>Big error</a:t>
            </a:r>
          </a:p>
        </p:txBody>
      </p:sp>
      <p:sp>
        <p:nvSpPr>
          <p:cNvPr id="95" name="Объект 4">
            <a:extLst>
              <a:ext uri="{FF2B5EF4-FFF2-40B4-BE49-F238E27FC236}">
                <a16:creationId xmlns:a16="http://schemas.microsoft.com/office/drawing/2014/main" id="{4B58A3C8-0FFD-9448-AC26-CC3322A3E48E}"/>
              </a:ext>
            </a:extLst>
          </p:cNvPr>
          <p:cNvSpPr txBox="1">
            <a:spLocks/>
          </p:cNvSpPr>
          <p:nvPr/>
        </p:nvSpPr>
        <p:spPr>
          <a:xfrm>
            <a:off x="1587600" y="2592284"/>
            <a:ext cx="21224775" cy="3833136"/>
          </a:xfrm>
          <a:prstGeom prst="rect">
            <a:avLst/>
          </a:prstGeom>
        </p:spPr>
        <p:txBody>
          <a:bodyPr anchor="ctr"/>
          <a:lstStyle>
            <a:lvl1pPr marL="0" indent="0" algn="l" defTabSz="1828619" rtl="0" eaLnBrk="1" latinLnBrk="0" hangingPunct="1">
              <a:lnSpc>
                <a:spcPct val="100000"/>
              </a:lnSpc>
              <a:spcBef>
                <a:spcPts val="0"/>
              </a:spcBef>
              <a:spcAft>
                <a:spcPts val="600"/>
              </a:spcAft>
              <a:buFontTx/>
              <a:buNone/>
              <a:defRPr sz="3200" kern="1200">
                <a:solidFill>
                  <a:schemeClr val="tx1"/>
                </a:solidFill>
                <a:latin typeface="+mn-lt"/>
                <a:ea typeface="+mn-ea"/>
                <a:cs typeface="+mn-cs"/>
              </a:defRPr>
            </a:lvl1pPr>
            <a:lvl2pPr marL="720000" indent="-719964" algn="l" defTabSz="1907905" rtl="0" eaLnBrk="1" latinLnBrk="0" hangingPunct="1">
              <a:lnSpc>
                <a:spcPct val="100000"/>
              </a:lnSpc>
              <a:spcBef>
                <a:spcPts val="0"/>
              </a:spcBef>
              <a:spcAft>
                <a:spcPts val="600"/>
              </a:spcAft>
              <a:buClr>
                <a:schemeClr val="bg2"/>
              </a:buClr>
              <a:buSzPct val="120000"/>
              <a:buFont typeface="Arial Unicode MS" panose="020B0604020202020204" pitchFamily="34" charset="-128"/>
              <a:buChar char="▎"/>
              <a:defRPr sz="3200" b="1" kern="1200" baseline="0">
                <a:solidFill>
                  <a:schemeClr val="tx1"/>
                </a:solidFill>
                <a:latin typeface="+mn-lt"/>
                <a:ea typeface="+mn-ea"/>
                <a:cs typeface="+mn-cs"/>
              </a:defRPr>
            </a:lvl2pPr>
            <a:lvl3pPr marL="720000" indent="-715963" algn="l" defTabSz="1828619" rtl="0" eaLnBrk="1" latinLnBrk="0" hangingPunct="1">
              <a:lnSpc>
                <a:spcPct val="100000"/>
              </a:lnSpc>
              <a:spcBef>
                <a:spcPts val="0"/>
              </a:spcBef>
              <a:spcAft>
                <a:spcPts val="600"/>
              </a:spcAft>
              <a:buSzPct val="150000"/>
              <a:buFont typeface="Arial" panose="020B0604020202020204" pitchFamily="34" charset="0"/>
              <a:buChar char="›"/>
              <a:tabLst/>
              <a:defRPr sz="3200" kern="1200">
                <a:solidFill>
                  <a:schemeClr val="tx1"/>
                </a:solidFill>
                <a:latin typeface="+mn-lt"/>
                <a:ea typeface="+mn-ea"/>
                <a:cs typeface="+mn-cs"/>
              </a:defRPr>
            </a:lvl3pPr>
            <a:lvl4pPr marL="720000" indent="-715963" algn="l" defTabSz="1828619" rtl="0" eaLnBrk="1" latinLnBrk="0" hangingPunct="1">
              <a:lnSpc>
                <a:spcPct val="100000"/>
              </a:lnSpc>
              <a:spcBef>
                <a:spcPts val="0"/>
              </a:spcBef>
              <a:spcAft>
                <a:spcPts val="600"/>
              </a:spcAft>
              <a:buFont typeface="+mj-lt"/>
              <a:buAutoNum type="arabicPeriod"/>
              <a:tabLst/>
              <a:defRPr sz="3200" kern="1200">
                <a:solidFill>
                  <a:schemeClr val="tx1"/>
                </a:solidFill>
                <a:latin typeface="+mn-lt"/>
                <a:ea typeface="+mn-ea"/>
                <a:cs typeface="+mn-cs"/>
              </a:defRPr>
            </a:lvl4pPr>
            <a:lvl5pPr marL="0" indent="0" algn="l" defTabSz="1828619" rtl="0" eaLnBrk="1" latinLnBrk="0" hangingPunct="1">
              <a:lnSpc>
                <a:spcPct val="100000"/>
              </a:lnSpc>
              <a:spcBef>
                <a:spcPts val="0"/>
              </a:spcBef>
              <a:spcAft>
                <a:spcPts val="600"/>
              </a:spcAft>
              <a:buFontTx/>
              <a:buNone/>
              <a:defRPr sz="32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lvl="1"/>
            <a:r>
              <a:rPr lang="en-US" dirty="0">
                <a:solidFill>
                  <a:schemeClr val="bg1"/>
                </a:solidFill>
              </a:rPr>
              <a:t>State-of-the-art quality on tabular data</a:t>
            </a:r>
          </a:p>
          <a:p>
            <a:pPr lvl="1"/>
            <a:endParaRPr lang="en-US" dirty="0">
              <a:solidFill>
                <a:schemeClr val="bg1"/>
              </a:solidFill>
            </a:endParaRPr>
          </a:p>
          <a:p>
            <a:pPr lvl="1"/>
            <a:r>
              <a:rPr lang="en-US" dirty="0">
                <a:solidFill>
                  <a:schemeClr val="bg1"/>
                </a:solidFill>
              </a:rPr>
              <a:t>Easy to use, no sophisticated parameter tuning</a:t>
            </a:r>
          </a:p>
          <a:p>
            <a:pPr lvl="1"/>
            <a:endParaRPr lang="en-US" dirty="0">
              <a:solidFill>
                <a:schemeClr val="bg1"/>
              </a:solidFill>
            </a:endParaRPr>
          </a:p>
          <a:p>
            <a:pPr lvl="1"/>
            <a:r>
              <a:rPr lang="en-US" dirty="0">
                <a:solidFill>
                  <a:schemeClr val="bg1"/>
                </a:solidFill>
              </a:rPr>
              <a:t>Works well with small data and scales for big data problems</a:t>
            </a:r>
            <a:endParaRPr lang="en" dirty="0">
              <a:solidFill>
                <a:schemeClr val="bg1"/>
              </a:solidFill>
            </a:endParaRPr>
          </a:p>
        </p:txBody>
      </p:sp>
      <p:sp>
        <p:nvSpPr>
          <p:cNvPr id="2" name="Footer Placeholder 1">
            <a:extLst>
              <a:ext uri="{FF2B5EF4-FFF2-40B4-BE49-F238E27FC236}">
                <a16:creationId xmlns:a16="http://schemas.microsoft.com/office/drawing/2014/main" id="{897BA712-3F39-7D42-9EDF-00C5A5E9A663}"/>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4" name="Slide Number Placeholder 3">
            <a:extLst>
              <a:ext uri="{FF2B5EF4-FFF2-40B4-BE49-F238E27FC236}">
                <a16:creationId xmlns:a16="http://schemas.microsoft.com/office/drawing/2014/main" id="{9364E47A-41FE-3A4B-BD71-4B0C8A5ADB34}"/>
              </a:ext>
            </a:extLst>
          </p:cNvPr>
          <p:cNvSpPr>
            <a:spLocks noGrp="1"/>
          </p:cNvSpPr>
          <p:nvPr>
            <p:ph type="sldNum" sz="quarter" idx="4"/>
          </p:nvPr>
        </p:nvSpPr>
        <p:spPr/>
        <p:txBody>
          <a:bodyPr/>
          <a:lstStyle/>
          <a:p>
            <a:fld id="{741C03D3-FA44-40EC-9A21-1FC4FEA3E22E}" type="slidenum">
              <a:rPr lang="ru-RU" smtClean="0"/>
              <a:pPr/>
              <a:t>8</a:t>
            </a:fld>
            <a:endParaRPr lang="ru-RU" dirty="0"/>
          </a:p>
        </p:txBody>
      </p:sp>
    </p:spTree>
    <p:extLst>
      <p:ext uri="{BB962C8B-B14F-4D97-AF65-F5344CB8AC3E}">
        <p14:creationId xmlns:p14="http://schemas.microsoft.com/office/powerpoint/2010/main" val="3441725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51" name="Gradient boosted decision trees"/>
          <p:cNvSpPr txBox="1">
            <a:spLocks noGrp="1"/>
          </p:cNvSpPr>
          <p:nvPr>
            <p:ph type="title"/>
          </p:nvPr>
        </p:nvSpPr>
        <p:spPr>
          <a:prstGeom prst="rect">
            <a:avLst/>
          </a:prstGeom>
        </p:spPr>
        <p:txBody>
          <a:bodyPr/>
          <a:lstStyle>
            <a:lvl1pPr algn="ctr"/>
          </a:lstStyle>
          <a:p>
            <a:pPr algn="l"/>
            <a:r>
              <a:rPr lang="en-US" dirty="0">
                <a:solidFill>
                  <a:schemeClr val="bg1"/>
                </a:solidFill>
              </a:rPr>
              <a:t>Gradient boosted decision trees</a:t>
            </a:r>
            <a:endParaRPr dirty="0">
              <a:solidFill>
                <a:schemeClr val="bg1"/>
              </a:solidFill>
            </a:endParaRPr>
          </a:p>
        </p:txBody>
      </p:sp>
      <p:grpSp>
        <p:nvGrpSpPr>
          <p:cNvPr id="662" name="Группа 187"/>
          <p:cNvGrpSpPr/>
          <p:nvPr/>
        </p:nvGrpSpPr>
        <p:grpSpPr>
          <a:xfrm>
            <a:off x="1718022" y="7702873"/>
            <a:ext cx="2194157" cy="2293710"/>
            <a:chOff x="0" y="0"/>
            <a:chExt cx="2194298" cy="2293858"/>
          </a:xfrm>
        </p:grpSpPr>
        <p:sp>
          <p:nvSpPr>
            <p:cNvPr id="653" name="Прямая соединительная линия 116"/>
            <p:cNvSpPr/>
            <p:nvPr/>
          </p:nvSpPr>
          <p:spPr>
            <a:xfrm flipV="1">
              <a:off x="679838" y="361368"/>
              <a:ext cx="524029" cy="86743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4" name="Прямая соединительная линия 117"/>
            <p:cNvSpPr/>
            <p:nvPr/>
          </p:nvSpPr>
          <p:spPr>
            <a:xfrm flipH="1" flipV="1">
              <a:off x="1374987" y="368421"/>
              <a:ext cx="508774" cy="84218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5" name="Прямая соединительная линия 119"/>
            <p:cNvSpPr/>
            <p:nvPr/>
          </p:nvSpPr>
          <p:spPr>
            <a:xfrm flipV="1">
              <a:off x="220620"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6" name="Прямая соединительная линия 121"/>
            <p:cNvSpPr/>
            <p:nvPr/>
          </p:nvSpPr>
          <p:spPr>
            <a:xfrm flipH="1" flipV="1">
              <a:off x="672149"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57" name="Овал 123"/>
            <p:cNvSpPr/>
            <p:nvPr/>
          </p:nvSpPr>
          <p:spPr>
            <a:xfrm rot="16200000" flipH="1">
              <a:off x="-1" y="1888803"/>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58" name="Овал 124"/>
            <p:cNvSpPr/>
            <p:nvPr/>
          </p:nvSpPr>
          <p:spPr>
            <a:xfrm rot="16200000" flipH="1">
              <a:off x="818495" y="1897857"/>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59" name="Овал 126"/>
            <p:cNvSpPr/>
            <p:nvPr/>
          </p:nvSpPr>
          <p:spPr>
            <a:xfrm rot="16200000" flipH="1">
              <a:off x="1084493" y="0"/>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60" name="Овал 127"/>
            <p:cNvSpPr/>
            <p:nvPr/>
          </p:nvSpPr>
          <p:spPr>
            <a:xfrm rot="16200000" flipH="1">
              <a:off x="1798298" y="1117346"/>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61" name="Овал 128"/>
            <p:cNvSpPr/>
            <p:nvPr/>
          </p:nvSpPr>
          <p:spPr>
            <a:xfrm rot="16200000" flipH="1">
              <a:off x="435955" y="1117346"/>
              <a:ext cx="396002"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nvGrpSpPr>
          <p:cNvPr id="688" name="Group"/>
          <p:cNvGrpSpPr/>
          <p:nvPr/>
        </p:nvGrpSpPr>
        <p:grpSpPr>
          <a:xfrm>
            <a:off x="5788606" y="7702873"/>
            <a:ext cx="5368487" cy="2293710"/>
            <a:chOff x="0" y="0"/>
            <a:chExt cx="5368836" cy="2293858"/>
          </a:xfrm>
        </p:grpSpPr>
        <p:sp>
          <p:nvSpPr>
            <p:cNvPr id="663" name="TextBox 3"/>
            <p:cNvSpPr txBox="1"/>
            <p:nvPr/>
          </p:nvSpPr>
          <p:spPr>
            <a:xfrm>
              <a:off x="2287415" y="524041"/>
              <a:ext cx="632257" cy="13106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6" tIns="45716" rIns="45716" bIns="45716" numCol="1" anchor="t">
              <a:spAutoFit/>
            </a:bodyPr>
            <a:lstStyle>
              <a:lvl1pPr>
                <a:defRPr sz="8000"/>
              </a:lvl1pPr>
            </a:lstStyle>
            <a:p>
              <a:r>
                <a:rPr sz="7999">
                  <a:solidFill>
                    <a:schemeClr val="bg1"/>
                  </a:solidFill>
                </a:rPr>
                <a:t>+</a:t>
              </a:r>
            </a:p>
          </p:txBody>
        </p:sp>
        <p:grpSp>
          <p:nvGrpSpPr>
            <p:cNvPr id="677" name="Группа 190"/>
            <p:cNvGrpSpPr/>
            <p:nvPr/>
          </p:nvGrpSpPr>
          <p:grpSpPr>
            <a:xfrm>
              <a:off x="2724286" y="-1"/>
              <a:ext cx="2644551" cy="2293860"/>
              <a:chOff x="0" y="0"/>
              <a:chExt cx="2644550" cy="2293858"/>
            </a:xfrm>
          </p:grpSpPr>
          <p:sp>
            <p:nvSpPr>
              <p:cNvPr id="664" name="Прямая соединительная линия 165"/>
              <p:cNvSpPr/>
              <p:nvPr/>
            </p:nvSpPr>
            <p:spPr>
              <a:xfrm flipV="1">
                <a:off x="679838" y="361368"/>
                <a:ext cx="524029" cy="86743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65" name="Прямая соединительная линия 166"/>
              <p:cNvSpPr/>
              <p:nvPr/>
            </p:nvSpPr>
            <p:spPr>
              <a:xfrm flipH="1" flipV="1">
                <a:off x="1374987" y="368421"/>
                <a:ext cx="508774" cy="84218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66" name="Прямая соединительная линия 167"/>
              <p:cNvSpPr/>
              <p:nvPr/>
            </p:nvSpPr>
            <p:spPr>
              <a:xfrm flipH="1" flipV="1">
                <a:off x="2049843" y="1483833"/>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67" name="Прямая соединительная линия 168"/>
              <p:cNvSpPr/>
              <p:nvPr/>
            </p:nvSpPr>
            <p:spPr>
              <a:xfrm flipV="1">
                <a:off x="220620"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68" name="Прямая соединительная линия 169"/>
              <p:cNvSpPr/>
              <p:nvPr/>
            </p:nvSpPr>
            <p:spPr>
              <a:xfrm flipV="1">
                <a:off x="1586693" y="1492805"/>
                <a:ext cx="297974" cy="49324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69" name="Прямая соединительная линия 170"/>
              <p:cNvSpPr/>
              <p:nvPr/>
            </p:nvSpPr>
            <p:spPr>
              <a:xfrm flipH="1" flipV="1">
                <a:off x="672149"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70" name="Овал 171"/>
              <p:cNvSpPr/>
              <p:nvPr/>
            </p:nvSpPr>
            <p:spPr>
              <a:xfrm rot="16200000" flipH="1">
                <a:off x="1389161" y="1888803"/>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1" name="Овал 172"/>
              <p:cNvSpPr/>
              <p:nvPr/>
            </p:nvSpPr>
            <p:spPr>
              <a:xfrm rot="16200000" flipH="1">
                <a:off x="-1" y="1888803"/>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2" name="Овал 173"/>
              <p:cNvSpPr/>
              <p:nvPr/>
            </p:nvSpPr>
            <p:spPr>
              <a:xfrm rot="16200000" flipH="1">
                <a:off x="818495" y="1897857"/>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3" name="Овал 174"/>
              <p:cNvSpPr/>
              <p:nvPr/>
            </p:nvSpPr>
            <p:spPr>
              <a:xfrm rot="16200000" flipH="1">
                <a:off x="2248549" y="1888803"/>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4" name="Овал 175"/>
              <p:cNvSpPr/>
              <p:nvPr/>
            </p:nvSpPr>
            <p:spPr>
              <a:xfrm rot="16200000" flipH="1">
                <a:off x="1084493" y="0"/>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5" name="Овал 176"/>
              <p:cNvSpPr/>
              <p:nvPr/>
            </p:nvSpPr>
            <p:spPr>
              <a:xfrm rot="16200000" flipH="1">
                <a:off x="1798298" y="1117346"/>
                <a:ext cx="396001"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76" name="Овал 177"/>
              <p:cNvSpPr/>
              <p:nvPr/>
            </p:nvSpPr>
            <p:spPr>
              <a:xfrm rot="16200000" flipH="1">
                <a:off x="435955" y="1117346"/>
                <a:ext cx="396002" cy="396001"/>
              </a:xfrm>
              <a:prstGeom prst="ellipse">
                <a:avLst/>
              </a:prstGeom>
              <a:solidFill>
                <a:schemeClr val="accent5"/>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nvGrpSpPr>
            <p:cNvPr id="687" name="Группа 188"/>
            <p:cNvGrpSpPr/>
            <p:nvPr/>
          </p:nvGrpSpPr>
          <p:grpSpPr>
            <a:xfrm>
              <a:off x="-1" y="-1"/>
              <a:ext cx="2194300" cy="2293860"/>
              <a:chOff x="0" y="0"/>
              <a:chExt cx="2194298" cy="2293858"/>
            </a:xfrm>
          </p:grpSpPr>
          <p:sp>
            <p:nvSpPr>
              <p:cNvPr id="678" name="Прямая соединительная линия 178"/>
              <p:cNvSpPr/>
              <p:nvPr/>
            </p:nvSpPr>
            <p:spPr>
              <a:xfrm flipV="1">
                <a:off x="679838" y="361368"/>
                <a:ext cx="524029" cy="867432"/>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79" name="Прямая соединительная линия 179"/>
              <p:cNvSpPr/>
              <p:nvPr/>
            </p:nvSpPr>
            <p:spPr>
              <a:xfrm flipH="1" flipV="1">
                <a:off x="1374987" y="368421"/>
                <a:ext cx="508774" cy="84218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80" name="Прямая соединительная линия 180"/>
              <p:cNvSpPr/>
              <p:nvPr/>
            </p:nvSpPr>
            <p:spPr>
              <a:xfrm flipV="1">
                <a:off x="220620"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81" name="Прямая соединительная линия 181"/>
              <p:cNvSpPr/>
              <p:nvPr/>
            </p:nvSpPr>
            <p:spPr>
              <a:xfrm flipH="1" flipV="1">
                <a:off x="672149" y="1495796"/>
                <a:ext cx="297974" cy="493243"/>
              </a:xfrm>
              <a:prstGeom prst="line">
                <a:avLst/>
              </a:prstGeom>
              <a:noFill/>
              <a:ln w="38100" cap="rnd">
                <a:solidFill>
                  <a:srgbClr val="D9D9D9"/>
                </a:solidFill>
                <a:prstDash val="solid"/>
                <a:miter lim="800000"/>
              </a:ln>
              <a:effectLst/>
            </p:spPr>
            <p:txBody>
              <a:bodyPr wrap="square" lIns="45716" tIns="45716" rIns="45716" bIns="45716" numCol="1" anchor="t">
                <a:noAutofit/>
              </a:bodyPr>
              <a:lstStyle/>
              <a:p>
                <a:endParaRPr>
                  <a:solidFill>
                    <a:schemeClr val="bg1"/>
                  </a:solidFill>
                </a:endParaRPr>
              </a:p>
            </p:txBody>
          </p:sp>
          <p:sp>
            <p:nvSpPr>
              <p:cNvPr id="682" name="Овал 182"/>
              <p:cNvSpPr/>
              <p:nvPr/>
            </p:nvSpPr>
            <p:spPr>
              <a:xfrm rot="16200000" flipH="1">
                <a:off x="-1" y="1888803"/>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83" name="Овал 183"/>
              <p:cNvSpPr/>
              <p:nvPr/>
            </p:nvSpPr>
            <p:spPr>
              <a:xfrm rot="16200000" flipH="1">
                <a:off x="818495" y="1897857"/>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84" name="Овал 184"/>
              <p:cNvSpPr/>
              <p:nvPr/>
            </p:nvSpPr>
            <p:spPr>
              <a:xfrm rot="16200000" flipH="1">
                <a:off x="1084493" y="0"/>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85" name="Овал 185"/>
              <p:cNvSpPr/>
              <p:nvPr/>
            </p:nvSpPr>
            <p:spPr>
              <a:xfrm rot="16200000" flipH="1">
                <a:off x="1798298" y="1117346"/>
                <a:ext cx="396001"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sp>
            <p:nvSpPr>
              <p:cNvPr id="686" name="Овал 186"/>
              <p:cNvSpPr/>
              <p:nvPr/>
            </p:nvSpPr>
            <p:spPr>
              <a:xfrm rot="16200000" flipH="1">
                <a:off x="435955" y="1117346"/>
                <a:ext cx="396002" cy="396001"/>
              </a:xfrm>
              <a:prstGeom prst="ellipse">
                <a:avLst/>
              </a:prstGeom>
              <a:solidFill>
                <a:srgbClr val="FFCC00"/>
              </a:solidFill>
              <a:ln w="12700" cap="flat">
                <a:noFill/>
                <a:miter lim="400000"/>
              </a:ln>
              <a:effectLst/>
            </p:spPr>
            <p:txBody>
              <a:bodyPr wrap="square" lIns="45716" tIns="45716" rIns="45716" bIns="45716" numCol="1" anchor="ctr">
                <a:noAutofit/>
              </a:bodyPr>
              <a:lstStyle/>
              <a:p>
                <a:pPr algn="ctr">
                  <a:defRPr sz="4800"/>
                </a:pPr>
                <a:endParaRPr sz="4800">
                  <a:solidFill>
                    <a:schemeClr val="bg1"/>
                  </a:solidFill>
                </a:endParaRPr>
              </a:p>
            </p:txBody>
          </p:sp>
        </p:grpSp>
      </p:grpSp>
      <p:grpSp>
        <p:nvGrpSpPr>
          <p:cNvPr id="734" name="Group"/>
          <p:cNvGrpSpPr/>
          <p:nvPr/>
        </p:nvGrpSpPr>
        <p:grpSpPr>
          <a:xfrm>
            <a:off x="1696193" y="10742418"/>
            <a:ext cx="2504699" cy="394134"/>
            <a:chOff x="0" y="0"/>
            <a:chExt cx="2504861" cy="394159"/>
          </a:xfrm>
        </p:grpSpPr>
        <p:sp>
          <p:nvSpPr>
            <p:cNvPr id="732" name="Прямоугольник 141"/>
            <p:cNvSpPr/>
            <p:nvPr/>
          </p:nvSpPr>
          <p:spPr>
            <a:xfrm rot="10800000" flipH="1">
              <a:off x="54089" y="6350"/>
              <a:ext cx="2450773" cy="387809"/>
            </a:xfrm>
            <a:prstGeom prst="rect">
              <a:avLst/>
            </a:prstGeom>
            <a:solidFill>
              <a:srgbClr val="000000"/>
            </a:solidFill>
            <a:ln w="12700" cap="flat">
              <a:solidFill>
                <a:srgbClr val="689B2F"/>
              </a:solidFill>
              <a:prstDash val="solid"/>
              <a:miter lim="800000"/>
            </a:ln>
            <a:effectLst/>
          </p:spPr>
          <p:txBody>
            <a:bodyPr wrap="square" lIns="45716" tIns="45716" rIns="45716" bIns="45716" numCol="1" anchor="ctr">
              <a:noAutofit/>
            </a:bodyPr>
            <a:lstStyle/>
            <a:p>
              <a:pPr>
                <a:defRPr>
                  <a:solidFill>
                    <a:srgbClr val="FFFFFF"/>
                  </a:solidFill>
                </a:defRPr>
              </a:pPr>
              <a:endParaRPr>
                <a:solidFill>
                  <a:schemeClr val="bg1"/>
                </a:solidFill>
              </a:endParaRPr>
            </a:p>
          </p:txBody>
        </p:sp>
        <p:sp>
          <p:nvSpPr>
            <p:cNvPr id="733" name="Прямоугольник 238"/>
            <p:cNvSpPr/>
            <p:nvPr/>
          </p:nvSpPr>
          <p:spPr>
            <a:xfrm rot="10800000" flipH="1">
              <a:off x="0" y="0"/>
              <a:ext cx="2194300" cy="387809"/>
            </a:xfrm>
            <a:prstGeom prst="rect">
              <a:avLst/>
            </a:prstGeom>
            <a:solidFill>
              <a:srgbClr val="FF0000"/>
            </a:solidFill>
            <a:ln w="12700" cap="flat">
              <a:noFill/>
              <a:miter lim="400000"/>
            </a:ln>
            <a:effectLst/>
          </p:spPr>
          <p:txBody>
            <a:bodyPr wrap="square" lIns="45716" tIns="45716" rIns="45716" bIns="45716" numCol="1" anchor="ctr">
              <a:noAutofit/>
            </a:bodyPr>
            <a:lstStyle/>
            <a:p>
              <a:pPr algn="ctr"/>
              <a:endParaRPr>
                <a:solidFill>
                  <a:schemeClr val="bg1"/>
                </a:solidFill>
              </a:endParaRPr>
            </a:p>
          </p:txBody>
        </p:sp>
      </p:grpSp>
      <p:grpSp>
        <p:nvGrpSpPr>
          <p:cNvPr id="737" name="Group"/>
          <p:cNvGrpSpPr/>
          <p:nvPr/>
        </p:nvGrpSpPr>
        <p:grpSpPr>
          <a:xfrm>
            <a:off x="7245936" y="10745593"/>
            <a:ext cx="2453827" cy="387785"/>
            <a:chOff x="0" y="0"/>
            <a:chExt cx="2453986" cy="387809"/>
          </a:xfrm>
        </p:grpSpPr>
        <p:sp>
          <p:nvSpPr>
            <p:cNvPr id="735" name="Прямоугольник 141"/>
            <p:cNvSpPr/>
            <p:nvPr/>
          </p:nvSpPr>
          <p:spPr>
            <a:xfrm rot="10800000" flipH="1">
              <a:off x="3215" y="0"/>
              <a:ext cx="2450772" cy="387809"/>
            </a:xfrm>
            <a:prstGeom prst="rect">
              <a:avLst/>
            </a:prstGeom>
            <a:solidFill>
              <a:srgbClr val="000000"/>
            </a:solidFill>
            <a:ln w="12700" cap="flat">
              <a:solidFill>
                <a:srgbClr val="689B2F"/>
              </a:solidFill>
              <a:prstDash val="solid"/>
              <a:miter lim="800000"/>
            </a:ln>
            <a:effectLst/>
          </p:spPr>
          <p:txBody>
            <a:bodyPr wrap="square" lIns="45716" tIns="45716" rIns="45716" bIns="45716" numCol="1" anchor="ctr">
              <a:noAutofit/>
            </a:bodyPr>
            <a:lstStyle/>
            <a:p>
              <a:pPr>
                <a:defRPr>
                  <a:solidFill>
                    <a:srgbClr val="FFFFFF"/>
                  </a:solidFill>
                </a:defRPr>
              </a:pPr>
              <a:endParaRPr>
                <a:solidFill>
                  <a:schemeClr val="bg1"/>
                </a:solidFill>
              </a:endParaRPr>
            </a:p>
          </p:txBody>
        </p:sp>
        <p:sp>
          <p:nvSpPr>
            <p:cNvPr id="736" name="Прямоугольник 238"/>
            <p:cNvSpPr/>
            <p:nvPr/>
          </p:nvSpPr>
          <p:spPr>
            <a:xfrm rot="10800000" flipH="1">
              <a:off x="0" y="0"/>
              <a:ext cx="1589065" cy="387809"/>
            </a:xfrm>
            <a:prstGeom prst="rect">
              <a:avLst/>
            </a:prstGeom>
            <a:solidFill>
              <a:srgbClr val="FF0000"/>
            </a:solidFill>
            <a:ln w="12700" cap="flat">
              <a:noFill/>
              <a:miter lim="400000"/>
            </a:ln>
            <a:effectLst/>
          </p:spPr>
          <p:txBody>
            <a:bodyPr wrap="square" lIns="45716" tIns="45716" rIns="45716" bIns="45716" numCol="1" anchor="ctr">
              <a:noAutofit/>
            </a:bodyPr>
            <a:lstStyle/>
            <a:p>
              <a:pPr algn="ctr"/>
              <a:endParaRPr>
                <a:solidFill>
                  <a:schemeClr val="bg1"/>
                </a:solidFill>
              </a:endParaRPr>
            </a:p>
          </p:txBody>
        </p:sp>
      </p:grpSp>
      <p:sp>
        <p:nvSpPr>
          <p:cNvPr id="741" name="TextBox 144"/>
          <p:cNvSpPr txBox="1"/>
          <p:nvPr/>
        </p:nvSpPr>
        <p:spPr>
          <a:xfrm>
            <a:off x="2123349" y="11726998"/>
            <a:ext cx="1663166" cy="584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6" rIns="45716">
            <a:spAutoFit/>
          </a:bodyPr>
          <a:lstStyle>
            <a:lvl1pPr>
              <a:defRPr sz="3200"/>
            </a:lvl1pPr>
          </a:lstStyle>
          <a:p>
            <a:r>
              <a:rPr>
                <a:solidFill>
                  <a:schemeClr val="bg1"/>
                </a:solidFill>
              </a:rPr>
              <a:t>Big error</a:t>
            </a:r>
          </a:p>
        </p:txBody>
      </p:sp>
      <p:sp>
        <p:nvSpPr>
          <p:cNvPr id="742" name="TextBox 144"/>
          <p:cNvSpPr txBox="1"/>
          <p:nvPr/>
        </p:nvSpPr>
        <p:spPr>
          <a:xfrm>
            <a:off x="7861003" y="11726998"/>
            <a:ext cx="1185502" cy="584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6" rIns="45716">
            <a:spAutoFit/>
          </a:bodyPr>
          <a:lstStyle>
            <a:lvl1pPr>
              <a:defRPr sz="3200"/>
            </a:lvl1pPr>
          </a:lstStyle>
          <a:p>
            <a:r>
              <a:rPr>
                <a:solidFill>
                  <a:schemeClr val="bg1"/>
                </a:solidFill>
              </a:rPr>
              <a:t>Better</a:t>
            </a:r>
          </a:p>
        </p:txBody>
      </p:sp>
      <p:sp>
        <p:nvSpPr>
          <p:cNvPr id="95" name="Объект 4">
            <a:extLst>
              <a:ext uri="{FF2B5EF4-FFF2-40B4-BE49-F238E27FC236}">
                <a16:creationId xmlns:a16="http://schemas.microsoft.com/office/drawing/2014/main" id="{4B58A3C8-0FFD-9448-AC26-CC3322A3E48E}"/>
              </a:ext>
            </a:extLst>
          </p:cNvPr>
          <p:cNvSpPr txBox="1">
            <a:spLocks/>
          </p:cNvSpPr>
          <p:nvPr/>
        </p:nvSpPr>
        <p:spPr>
          <a:xfrm>
            <a:off x="1587600" y="2592284"/>
            <a:ext cx="21224775" cy="3833136"/>
          </a:xfrm>
          <a:prstGeom prst="rect">
            <a:avLst/>
          </a:prstGeom>
        </p:spPr>
        <p:txBody>
          <a:bodyPr anchor="ctr"/>
          <a:lstStyle>
            <a:lvl1pPr marL="0" indent="0" algn="l" defTabSz="1828619" rtl="0" eaLnBrk="1" latinLnBrk="0" hangingPunct="1">
              <a:lnSpc>
                <a:spcPct val="100000"/>
              </a:lnSpc>
              <a:spcBef>
                <a:spcPts val="0"/>
              </a:spcBef>
              <a:spcAft>
                <a:spcPts val="600"/>
              </a:spcAft>
              <a:buFontTx/>
              <a:buNone/>
              <a:defRPr sz="3200" kern="1200">
                <a:solidFill>
                  <a:schemeClr val="tx1"/>
                </a:solidFill>
                <a:latin typeface="+mn-lt"/>
                <a:ea typeface="+mn-ea"/>
                <a:cs typeface="+mn-cs"/>
              </a:defRPr>
            </a:lvl1pPr>
            <a:lvl2pPr marL="720000" indent="-719964" algn="l" defTabSz="1907905" rtl="0" eaLnBrk="1" latinLnBrk="0" hangingPunct="1">
              <a:lnSpc>
                <a:spcPct val="100000"/>
              </a:lnSpc>
              <a:spcBef>
                <a:spcPts val="0"/>
              </a:spcBef>
              <a:spcAft>
                <a:spcPts val="600"/>
              </a:spcAft>
              <a:buClr>
                <a:schemeClr val="bg2"/>
              </a:buClr>
              <a:buSzPct val="120000"/>
              <a:buFont typeface="Arial Unicode MS" panose="020B0604020202020204" pitchFamily="34" charset="-128"/>
              <a:buChar char="▎"/>
              <a:defRPr sz="3200" b="1" kern="1200" baseline="0">
                <a:solidFill>
                  <a:schemeClr val="tx1"/>
                </a:solidFill>
                <a:latin typeface="+mn-lt"/>
                <a:ea typeface="+mn-ea"/>
                <a:cs typeface="+mn-cs"/>
              </a:defRPr>
            </a:lvl2pPr>
            <a:lvl3pPr marL="720000" indent="-715963" algn="l" defTabSz="1828619" rtl="0" eaLnBrk="1" latinLnBrk="0" hangingPunct="1">
              <a:lnSpc>
                <a:spcPct val="100000"/>
              </a:lnSpc>
              <a:spcBef>
                <a:spcPts val="0"/>
              </a:spcBef>
              <a:spcAft>
                <a:spcPts val="600"/>
              </a:spcAft>
              <a:buSzPct val="150000"/>
              <a:buFont typeface="Arial" panose="020B0604020202020204" pitchFamily="34" charset="0"/>
              <a:buChar char="›"/>
              <a:tabLst/>
              <a:defRPr sz="3200" kern="1200">
                <a:solidFill>
                  <a:schemeClr val="tx1"/>
                </a:solidFill>
                <a:latin typeface="+mn-lt"/>
                <a:ea typeface="+mn-ea"/>
                <a:cs typeface="+mn-cs"/>
              </a:defRPr>
            </a:lvl3pPr>
            <a:lvl4pPr marL="720000" indent="-715963" algn="l" defTabSz="1828619" rtl="0" eaLnBrk="1" latinLnBrk="0" hangingPunct="1">
              <a:lnSpc>
                <a:spcPct val="100000"/>
              </a:lnSpc>
              <a:spcBef>
                <a:spcPts val="0"/>
              </a:spcBef>
              <a:spcAft>
                <a:spcPts val="600"/>
              </a:spcAft>
              <a:buFont typeface="+mj-lt"/>
              <a:buAutoNum type="arabicPeriod"/>
              <a:tabLst/>
              <a:defRPr sz="3200" kern="1200">
                <a:solidFill>
                  <a:schemeClr val="tx1"/>
                </a:solidFill>
                <a:latin typeface="+mn-lt"/>
                <a:ea typeface="+mn-ea"/>
                <a:cs typeface="+mn-cs"/>
              </a:defRPr>
            </a:lvl4pPr>
            <a:lvl5pPr marL="0" indent="0" algn="l" defTabSz="1828619" rtl="0" eaLnBrk="1" latinLnBrk="0" hangingPunct="1">
              <a:lnSpc>
                <a:spcPct val="100000"/>
              </a:lnSpc>
              <a:spcBef>
                <a:spcPts val="0"/>
              </a:spcBef>
              <a:spcAft>
                <a:spcPts val="600"/>
              </a:spcAft>
              <a:buFontTx/>
              <a:buNone/>
              <a:defRPr sz="3200" kern="1200" baseline="0">
                <a:solidFill>
                  <a:schemeClr val="tx1"/>
                </a:solidFill>
                <a:latin typeface="+mn-lt"/>
                <a:ea typeface="+mn-ea"/>
                <a:cs typeface="+mn-cs"/>
              </a:defRPr>
            </a:lvl5pPr>
            <a:lvl6pPr marL="5028699"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007"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315"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623" indent="-457155" algn="l" defTabSz="182861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lvl="1"/>
            <a:r>
              <a:rPr lang="en-US" dirty="0">
                <a:solidFill>
                  <a:schemeClr val="bg1"/>
                </a:solidFill>
              </a:rPr>
              <a:t>State-of-the-art quality on tabular data</a:t>
            </a:r>
          </a:p>
          <a:p>
            <a:pPr lvl="1"/>
            <a:endParaRPr lang="en-US" dirty="0">
              <a:solidFill>
                <a:schemeClr val="bg1"/>
              </a:solidFill>
            </a:endParaRPr>
          </a:p>
          <a:p>
            <a:pPr lvl="1"/>
            <a:r>
              <a:rPr lang="en-US" dirty="0">
                <a:solidFill>
                  <a:schemeClr val="bg1"/>
                </a:solidFill>
              </a:rPr>
              <a:t>Easy to use, no sophisticated parameter tuning</a:t>
            </a:r>
          </a:p>
          <a:p>
            <a:pPr lvl="1"/>
            <a:endParaRPr lang="en-US" dirty="0">
              <a:solidFill>
                <a:schemeClr val="bg1"/>
              </a:solidFill>
            </a:endParaRPr>
          </a:p>
          <a:p>
            <a:pPr lvl="1"/>
            <a:r>
              <a:rPr lang="en-US" dirty="0">
                <a:solidFill>
                  <a:schemeClr val="bg1"/>
                </a:solidFill>
              </a:rPr>
              <a:t>Works well with small data and scales for big data problems</a:t>
            </a:r>
            <a:endParaRPr lang="en" dirty="0">
              <a:solidFill>
                <a:schemeClr val="bg1"/>
              </a:solidFill>
            </a:endParaRPr>
          </a:p>
        </p:txBody>
      </p:sp>
      <p:sp>
        <p:nvSpPr>
          <p:cNvPr id="2" name="Footer Placeholder 1">
            <a:extLst>
              <a:ext uri="{FF2B5EF4-FFF2-40B4-BE49-F238E27FC236}">
                <a16:creationId xmlns:a16="http://schemas.microsoft.com/office/drawing/2014/main" id="{B0D67F87-95CD-0E41-86FA-44B37B74377F}"/>
              </a:ext>
            </a:extLst>
          </p:cNvPr>
          <p:cNvSpPr>
            <a:spLocks noGrp="1"/>
          </p:cNvSpPr>
          <p:nvPr>
            <p:ph type="ftr" sz="quarter" idx="3"/>
          </p:nvPr>
        </p:nvSpPr>
        <p:spPr/>
        <p:txBody>
          <a:bodyPr/>
          <a:lstStyle/>
          <a:p>
            <a:r>
              <a:rPr lang="en-GB"/>
              <a:t>https://colab.research.google.com/github/catboost/tutorials/blob/master/events/2020_odsc_west/text_features.ipynb</a:t>
            </a:r>
            <a:endParaRPr lang="ru-RU" dirty="0"/>
          </a:p>
        </p:txBody>
      </p:sp>
      <p:sp>
        <p:nvSpPr>
          <p:cNvPr id="4" name="Slide Number Placeholder 3">
            <a:extLst>
              <a:ext uri="{FF2B5EF4-FFF2-40B4-BE49-F238E27FC236}">
                <a16:creationId xmlns:a16="http://schemas.microsoft.com/office/drawing/2014/main" id="{54AD0C35-681A-9041-878A-56305D8AC09A}"/>
              </a:ext>
            </a:extLst>
          </p:cNvPr>
          <p:cNvSpPr>
            <a:spLocks noGrp="1"/>
          </p:cNvSpPr>
          <p:nvPr>
            <p:ph type="sldNum" sz="quarter" idx="4"/>
          </p:nvPr>
        </p:nvSpPr>
        <p:spPr/>
        <p:txBody>
          <a:bodyPr/>
          <a:lstStyle/>
          <a:p>
            <a:fld id="{741C03D3-FA44-40EC-9A21-1FC4FEA3E22E}" type="slidenum">
              <a:rPr lang="ru-RU" smtClean="0"/>
              <a:pPr/>
              <a:t>9</a:t>
            </a:fld>
            <a:endParaRPr lang="ru-RU" dirty="0"/>
          </a:p>
        </p:txBody>
      </p:sp>
    </p:spTree>
    <p:extLst>
      <p:ext uri="{BB962C8B-B14F-4D97-AF65-F5344CB8AC3E}">
        <p14:creationId xmlns:p14="http://schemas.microsoft.com/office/powerpoint/2010/main" val="875601050"/>
      </p:ext>
    </p:extLst>
  </p:cSld>
  <p:clrMapOvr>
    <a:masterClrMapping/>
  </p:clrMapOvr>
</p:sld>
</file>

<file path=ppt/theme/theme1.xml><?xml version="1.0" encoding="utf-8"?>
<a:theme xmlns:a="http://schemas.openxmlformats.org/drawingml/2006/main" name="Yandex">
  <a:themeElements>
    <a:clrScheme name="Yandex Color">
      <a:dk1>
        <a:srgbClr val="000000"/>
      </a:dk1>
      <a:lt1>
        <a:srgbClr val="FFFFFF"/>
      </a:lt1>
      <a:dk2>
        <a:srgbClr val="FF3333"/>
      </a:dk2>
      <a:lt2>
        <a:srgbClr val="FFCC00"/>
      </a:lt2>
      <a:accent1>
        <a:srgbClr val="0077FF"/>
      </a:accent1>
      <a:accent2>
        <a:srgbClr val="23B324"/>
      </a:accent2>
      <a:accent3>
        <a:srgbClr val="6838CF"/>
      </a:accent3>
      <a:accent4>
        <a:srgbClr val="5DCEF9"/>
      </a:accent4>
      <a:accent5>
        <a:srgbClr val="C62CD0"/>
      </a:accent5>
      <a:accent6>
        <a:srgbClr val="FF9A00"/>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9050">
          <a:solidFill>
            <a:schemeClr val="bg2"/>
          </a:solidFill>
        </a:ln>
        <a:effectLst/>
      </a:spPr>
      <a:bodyPr lIns="90000" tIns="216000" rIns="90000" bIns="216000" rtlCol="0" anchor="ctr" anchorCtr="0"/>
      <a:lstStyle>
        <a:defPPr algn="ctr">
          <a:lnSpc>
            <a:spcPct val="90000"/>
          </a:lnSpc>
          <a:defRPr sz="3200" dirty="0">
            <a:ln w="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cmpd="sng">
          <a:solidFill>
            <a:schemeClr val="tx1"/>
          </a:solidFill>
          <a:prstDash val="solid"/>
          <a:headEnd type="none" w="lg" len="med"/>
          <a:tailEnd type="none" w="lg" len="med"/>
        </a:ln>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oAutofit/>
      </a:bodyPr>
      <a:lstStyle>
        <a:defPPr algn="l">
          <a:defRPr sz="3200" dirty="0" err="1" smtClean="0">
            <a:solidFill>
              <a:sysClr val="windowText" lastClr="000000"/>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Yandex">
  <a:themeElements>
    <a:clrScheme name="Yandex Color">
      <a:dk1>
        <a:srgbClr val="000000"/>
      </a:dk1>
      <a:lt1>
        <a:srgbClr val="FFFFFF"/>
      </a:lt1>
      <a:dk2>
        <a:srgbClr val="FF3333"/>
      </a:dk2>
      <a:lt2>
        <a:srgbClr val="FFCC00"/>
      </a:lt2>
      <a:accent1>
        <a:srgbClr val="0077FF"/>
      </a:accent1>
      <a:accent2>
        <a:srgbClr val="23B324"/>
      </a:accent2>
      <a:accent3>
        <a:srgbClr val="6838CF"/>
      </a:accent3>
      <a:accent4>
        <a:srgbClr val="5DCEF9"/>
      </a:accent4>
      <a:accent5>
        <a:srgbClr val="C62CD0"/>
      </a:accent5>
      <a:accent6>
        <a:srgbClr val="FF9A00"/>
      </a:accent6>
      <a:hlink>
        <a:srgbClr val="000000"/>
      </a:hlink>
      <a:folHlink>
        <a:srgbClr val="000000"/>
      </a:folHlink>
    </a:clrScheme>
    <a:fontScheme name="Yandex">
      <a:majorFont>
        <a:latin typeface="YS Text Medium"/>
        <a:ea typeface=""/>
        <a:cs typeface=""/>
      </a:majorFont>
      <a:minorFont>
        <a:latin typeface="YS Text Light"/>
        <a:ea typeface=""/>
        <a:cs typeface=""/>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9050">
          <a:solidFill>
            <a:schemeClr val="bg2"/>
          </a:solidFill>
        </a:ln>
        <a:effectLst/>
      </a:spPr>
      <a:bodyPr tIns="216000" bIns="216000" rtlCol="0" anchor="ctr"/>
      <a:lstStyle>
        <a:defPPr algn="ctr">
          <a:defRPr sz="3200" dirty="0">
            <a:ln w="0"/>
            <a:solidFill>
              <a:schemeClr val="tx1"/>
            </a:solidFill>
            <a:latin typeface="YS Text Light" pitchFamily="2"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19050" cmpd="sng">
          <a:solidFill>
            <a:schemeClr val="tx1"/>
          </a:solidFill>
          <a:prstDash val="solid"/>
          <a:headEnd type="none" w="lg" len="med"/>
          <a:tailEnd type="none" w="lg" len="med"/>
        </a:ln>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oAutofit/>
      </a:bodyPr>
      <a:lstStyle>
        <a:defPPr algn="l">
          <a:defRPr sz="3200" dirty="0" err="1" smtClean="0">
            <a:solidFill>
              <a:sysClr val="windowText" lastClr="000000"/>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Yandex">
  <a:themeElements>
    <a:clrScheme name="Yandex Color">
      <a:dk1>
        <a:srgbClr val="000000"/>
      </a:dk1>
      <a:lt1>
        <a:srgbClr val="FFFFFF"/>
      </a:lt1>
      <a:dk2>
        <a:srgbClr val="FF3333"/>
      </a:dk2>
      <a:lt2>
        <a:srgbClr val="FFCC00"/>
      </a:lt2>
      <a:accent1>
        <a:srgbClr val="0077FF"/>
      </a:accent1>
      <a:accent2>
        <a:srgbClr val="23B324"/>
      </a:accent2>
      <a:accent3>
        <a:srgbClr val="6838CF"/>
      </a:accent3>
      <a:accent4>
        <a:srgbClr val="5DCEF9"/>
      </a:accent4>
      <a:accent5>
        <a:srgbClr val="C62CD0"/>
      </a:accent5>
      <a:accent6>
        <a:srgbClr val="FF9A00"/>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9050">
          <a:solidFill>
            <a:schemeClr val="bg2"/>
          </a:solidFill>
        </a:ln>
        <a:effectLst/>
      </a:spPr>
      <a:bodyPr lIns="90000" tIns="216000" rIns="90000" bIns="216000" rtlCol="0" anchor="ctr" anchorCtr="0"/>
      <a:lstStyle>
        <a:defPPr algn="ctr">
          <a:lnSpc>
            <a:spcPct val="90000"/>
          </a:lnSpc>
          <a:defRPr sz="3200" dirty="0">
            <a:ln w="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cmpd="sng">
          <a:solidFill>
            <a:schemeClr val="tx1"/>
          </a:solidFill>
          <a:prstDash val="solid"/>
          <a:headEnd type="none" w="lg" len="med"/>
          <a:tailEnd type="none" w="lg" len="med"/>
        </a:ln>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oAutofit/>
      </a:bodyPr>
      <a:lstStyle>
        <a:defPPr algn="l">
          <a:defRPr sz="3200" dirty="0" err="1" smtClean="0">
            <a:solidFill>
              <a:sysClr val="windowText" lastClr="000000"/>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Yandex_template_Arial</Template>
  <TotalTime>8275</TotalTime>
  <Words>5418</Words>
  <Application>Microsoft Macintosh PowerPoint</Application>
  <PresentationFormat>Custom</PresentationFormat>
  <Paragraphs>555</Paragraphs>
  <Slides>34</Slides>
  <Notes>34</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34</vt:i4>
      </vt:variant>
    </vt:vector>
  </HeadingPairs>
  <TitlesOfParts>
    <vt:vector size="46" baseType="lpstr">
      <vt:lpstr>Arial Unicode MS</vt:lpstr>
      <vt:lpstr>Arial</vt:lpstr>
      <vt:lpstr>Avenir Book</vt:lpstr>
      <vt:lpstr>Calibri</vt:lpstr>
      <vt:lpstr>Courier New</vt:lpstr>
      <vt:lpstr>Helvetica Neue</vt:lpstr>
      <vt:lpstr>Yandex Sans Text Light</vt:lpstr>
      <vt:lpstr>YS Text Light</vt:lpstr>
      <vt:lpstr>YS Text Medium</vt:lpstr>
      <vt:lpstr>Yandex</vt:lpstr>
      <vt:lpstr>1_Yandex</vt:lpstr>
      <vt:lpstr>2_Yandex</vt:lpstr>
      <vt:lpstr>Solving Problems with Both Text and Numerical Data Using Gradient Boosting</vt:lpstr>
      <vt:lpstr>Tutorial plan </vt:lpstr>
      <vt:lpstr>Tutorial notebook: practical part</vt:lpstr>
      <vt:lpstr>Presentation plan</vt:lpstr>
      <vt:lpstr>Applied ML (supervised learning)</vt:lpstr>
      <vt:lpstr>Data at hand</vt:lpstr>
      <vt:lpstr>Tabular data? Decision trees!</vt:lpstr>
      <vt:lpstr>Gradient boosted decision trees</vt:lpstr>
      <vt:lpstr>Gradient boosted decision trees</vt:lpstr>
      <vt:lpstr>Gradient boosted decision trees</vt:lpstr>
      <vt:lpstr>Main Boosting libraries</vt:lpstr>
      <vt:lpstr>CatBoost overview</vt:lpstr>
      <vt:lpstr>CatBoost advantages</vt:lpstr>
      <vt:lpstr>CatBoost in the Wild</vt:lpstr>
      <vt:lpstr>Yandex.Search</vt:lpstr>
      <vt:lpstr>Yandex.Weather</vt:lpstr>
      <vt:lpstr>V100 Training performance: 1000 trees</vt:lpstr>
      <vt:lpstr>Distributed training: multi-host multi-GPU</vt:lpstr>
      <vt:lpstr>Data and knowledge uncertainty</vt:lpstr>
      <vt:lpstr>Categorical features,  texts and embeddings</vt:lpstr>
      <vt:lpstr>Numerical features</vt:lpstr>
      <vt:lpstr>Categorical features</vt:lpstr>
      <vt:lpstr>Categorical features handling</vt:lpstr>
      <vt:lpstr>Online features for categories</vt:lpstr>
      <vt:lpstr>Text features</vt:lpstr>
      <vt:lpstr>Bag of Words</vt:lpstr>
      <vt:lpstr>Naïve Bayes</vt:lpstr>
      <vt:lpstr>BM-25 for MultiClass</vt:lpstr>
      <vt:lpstr>Object embeddings</vt:lpstr>
      <vt:lpstr>Linear discriminant analysis</vt:lpstr>
      <vt:lpstr>kNN</vt:lpstr>
      <vt:lpstr>Features in CatBoost</vt:lpstr>
      <vt:lpstr>Profit from text features and embeddings</vt:lpstr>
      <vt:lpstr>Questions?</vt:lpstr>
    </vt:vector>
  </TitlesOfParts>
  <Manager>Maria Kutuzova</Manager>
  <Company>Yandex</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subject>show_YST</dc:subject>
  <dc:creator>Stanislav Kirillov</dc:creator>
  <cp:keywords/>
  <dc:description/>
  <cp:lastModifiedBy>Microsoft Office User</cp:lastModifiedBy>
  <cp:revision>476</cp:revision>
  <dcterms:created xsi:type="dcterms:W3CDTF">2019-10-17T11:07:15Z</dcterms:created>
  <dcterms:modified xsi:type="dcterms:W3CDTF">2020-10-30T19:16:48Z</dcterms:modified>
  <cp:category>presentation technology</cp:category>
</cp:coreProperties>
</file>